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A6D95-388D-44F7-A1CD-46F1C9C7A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A3D2E0-0FA1-4994-B1B4-7CE949532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78341C-3AAC-49DC-9A83-48FE401F8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C28D34-8999-4E15-85CF-6BCCFA2E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A0DE71-E956-4E20-A795-CD0DCDC5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721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CE3BAD-2BA6-4A12-B9AD-EFD45808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DAD2F8-57E8-41FD-92CB-14CA73DAE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BC82B4-3E03-43D2-B003-09ECFDCE9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47CE4D-E488-412B-81A8-5E214557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B1519A-2408-4F3E-8D21-5B4145EB4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2049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AAF15E-EC0B-4F3D-ABE1-3CBF8ED64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438BBA-F4EA-46B4-9858-FBBBB0F9F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CFA7AB-6FAC-4BB3-8FFF-93B84C8FF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55AADD-DB3A-4579-9338-6C673CC3C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2E3BE2-F83A-4C47-9DDD-7DD9D35D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499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1689F-8FEF-476A-A709-A87A7BE4A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3565DA-3A8C-401A-A061-D77063F48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15B10B-729A-40C9-8E63-4F6B1925C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DE3993-C4E4-4885-B0AE-AB5999372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31FA44-430A-4602-9057-8D1416C14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537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4A971-5149-4ADC-A44C-AA67B4CCA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508EBA-1E83-40FF-AF5D-32BC01322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2A1E89-B9FA-43B3-A946-0917EAC6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07ECBF-2743-4D26-8E32-66ECFCA03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70C631-E6D2-489D-9860-B46EAD6E8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119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4744E-E60D-4613-BC7F-35C94E214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795A9B-DC1B-4EFB-AA9E-428185178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366F53-E3A7-437C-854D-A6A73C0C8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4936D7-F333-4281-B782-41D8085E6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28ACC7-1D0F-450B-B20F-D10FF71A2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53CF14-9B56-4428-AFFA-096BAD2C5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004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F6ED2-9E4B-4444-89C5-D0831FEF5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7B6AC1-0BE9-4A05-951F-29F922079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17E550-ADC3-45A1-B032-2D2C2B734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6F3F9A9-AE66-46DB-948B-394257259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137E71-29A4-40F9-9F4F-57EE1B540E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91FB94E-CA3F-473A-BBA8-60C7EF752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BD1959D-13FA-4393-A854-D51C9997B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B236928-70F3-4447-A580-853D3363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358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736C89-541C-4417-903E-D0F62BEA0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520AC1C-202F-4583-8E6F-614F9348F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7B0A1D2-EFC4-4F4C-BFA4-AF03AD694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32D996-D3E1-46E9-8042-4D3F89B9F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804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DDEB124-C446-4FFB-A017-3DA46035B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499EF1-4660-4C09-A14F-A08A9BB55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BEE05C4-376A-4446-84AC-7F8BBF3AF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937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076CA-BFC0-4F4D-9355-97C77E4AF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E9913C-CB00-4947-8679-55E2843A4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FC4855-6FAC-491B-B961-D533CFC63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8C05DD-D71B-48A2-A8C7-6A0F2417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1B0C9D-B138-4F12-8D26-223AB9C9C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5C335E-BB0A-490B-A90E-EB39AE41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714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0FAC9-06F5-41EE-951B-FDA17AD3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CDCA3F4-32EF-4A1A-8EFA-4507C6998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40FB5A-E86C-470F-B0F7-536D69360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3DC615-AA9C-4330-BAF0-DD14CDD43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21FA5D-2440-463A-B981-B7D60F32D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6965D3-8DDC-4E8B-B823-429C0AA27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460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8877BC4-A02E-478F-8EB1-EC66C098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82438B-1EED-4FDF-94BD-57F54BC00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1C5F26-1092-422C-882E-09803F3BFF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0AF63-59FD-486B-8387-99F8E0276DBA}" type="datetimeFigureOut">
              <a:rPr lang="es-CO" smtClean="0"/>
              <a:t>15/03/2021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07D157-2CE7-4053-A48B-F6FBA4EF46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9A7F8D-1490-4FBC-9A16-A888656F0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F1DD0-A783-483B-B9AF-C920A20472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819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6F0D9CE-E470-4B36-B26C-BF64C1A67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18" y="0"/>
            <a:ext cx="108701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422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7E5F327-E5C2-499D-A5DB-F5EE55EDE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3358"/>
            <a:ext cx="12192000" cy="627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342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7CC1A65-2138-4D93-8399-8F9A51042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62" y="1500187"/>
            <a:ext cx="11268075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21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DB16FBABC64BC43A70AC7543D6981BE" ma:contentTypeVersion="8" ma:contentTypeDescription="Crear nuevo documento." ma:contentTypeScope="" ma:versionID="c94c276618e56e6440ffe298a0f849af">
  <xsd:schema xmlns:xsd="http://www.w3.org/2001/XMLSchema" xmlns:xs="http://www.w3.org/2001/XMLSchema" xmlns:p="http://schemas.microsoft.com/office/2006/metadata/properties" xmlns:ns2="b4a76624-bef3-4917-a43b-0a3b46bc7b34" targetNamespace="http://schemas.microsoft.com/office/2006/metadata/properties" ma:root="true" ma:fieldsID="888f634d09b72d8e25320696b96b53a6" ns2:_="">
    <xsd:import namespace="b4a76624-bef3-4917-a43b-0a3b46bc7b34"/>
    <xsd:element name="properties">
      <xsd:complexType>
        <xsd:sequence>
          <xsd:element name="documentManagement">
            <xsd:complexType>
              <xsd:all>
                <xsd:element ref="ns2:_x0068_rb3" minOccurs="0"/>
                <xsd:element ref="ns2:bheu" minOccurs="0"/>
                <xsd:element ref="ns2:fy1x" minOccurs="0"/>
                <xsd:element ref="ns2:dmjr" minOccurs="0"/>
                <xsd:element ref="ns2:ef2n" minOccurs="0"/>
                <xsd:element ref="ns2:zdyz" minOccurs="0"/>
                <xsd:element ref="ns2:A_x00f1_o" minOccurs="0"/>
                <xsd:element ref="ns2:Periodicida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76624-bef3-4917-a43b-0a3b46bc7b34" elementFormDefault="qualified">
    <xsd:import namespace="http://schemas.microsoft.com/office/2006/documentManagement/types"/>
    <xsd:import namespace="http://schemas.microsoft.com/office/infopath/2007/PartnerControls"/>
    <xsd:element name="_x0068_rb3" ma:index="8" nillable="true" ma:displayName="Fecha de creación" ma:internalName="_x0068_rb3">
      <xsd:simpleType>
        <xsd:restriction base="dms:Number"/>
      </xsd:simpleType>
    </xsd:element>
    <xsd:element name="bheu" ma:index="9" nillable="true" ma:displayName="Fecha de publicación" ma:internalName="bheu">
      <xsd:simpleType>
        <xsd:restriction base="dms:Number"/>
      </xsd:simpleType>
    </xsd:element>
    <xsd:element name="fy1x" ma:index="10" nillable="true" ma:displayName="Subcarpeta" ma:internalName="fy1x">
      <xsd:simpleType>
        <xsd:restriction base="dms:Text"/>
      </xsd:simpleType>
    </xsd:element>
    <xsd:element name="dmjr" ma:index="11" nillable="true" ma:displayName="Fecha de creación" ma:format="DateOnly" ma:internalName="dmjr">
      <xsd:simpleType>
        <xsd:restriction base="dms:DateTime"/>
      </xsd:simpleType>
    </xsd:element>
    <xsd:element name="ef2n" ma:index="12" nillable="true" ma:displayName="Fecha de publicación" ma:format="DateOnly" ma:internalName="ef2n">
      <xsd:simpleType>
        <xsd:restriction base="dms:DateTime"/>
      </xsd:simpleType>
    </xsd:element>
    <xsd:element name="zdyz" ma:index="13" nillable="true" ma:displayName="Sección" ma:internalName="zdyz">
      <xsd:simpleType>
        <xsd:restriction base="dms:Text"/>
      </xsd:simpleType>
    </xsd:element>
    <xsd:element name="A_x00f1_o" ma:index="14" nillable="true" ma:displayName="Año" ma:decimals="0" ma:internalName="A_x00f1_o" ma:percentage="FALSE">
      <xsd:simpleType>
        <xsd:restriction base="dms:Number"/>
      </xsd:simpleType>
    </xsd:element>
    <xsd:element name="Periodicidad" ma:index="15" nillable="true" ma:displayName="Periodicidad" ma:internalName="Periodicidad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f2n xmlns="b4a76624-bef3-4917-a43b-0a3b46bc7b34" xsi:nil="true"/>
    <_x0068_rb3 xmlns="b4a76624-bef3-4917-a43b-0a3b46bc7b34" xsi:nil="true"/>
    <bheu xmlns="b4a76624-bef3-4917-a43b-0a3b46bc7b34" xsi:nil="true"/>
    <zdyz xmlns="b4a76624-bef3-4917-a43b-0a3b46bc7b34" xsi:nil="true"/>
    <dmjr xmlns="b4a76624-bef3-4917-a43b-0a3b46bc7b34" xsi:nil="true"/>
    <fy1x xmlns="b4a76624-bef3-4917-a43b-0a3b46bc7b34" xsi:nil="true"/>
    <A_x00f1_o xmlns="b4a76624-bef3-4917-a43b-0a3b46bc7b34" xsi:nil="true"/>
    <Periodicidad xmlns="b4a76624-bef3-4917-a43b-0a3b46bc7b34" xsi:nil="true"/>
  </documentManagement>
</p:properties>
</file>

<file path=customXml/itemProps1.xml><?xml version="1.0" encoding="utf-8"?>
<ds:datastoreItem xmlns:ds="http://schemas.openxmlformats.org/officeDocument/2006/customXml" ds:itemID="{EEA705A2-CBA6-4037-94AC-6199AA6CAED8}"/>
</file>

<file path=customXml/itemProps2.xml><?xml version="1.0" encoding="utf-8"?>
<ds:datastoreItem xmlns:ds="http://schemas.openxmlformats.org/officeDocument/2006/customXml" ds:itemID="{F9A389AD-3157-45CD-AD1D-006FD8B5CB7E}"/>
</file>

<file path=customXml/itemProps3.xml><?xml version="1.0" encoding="utf-8"?>
<ds:datastoreItem xmlns:ds="http://schemas.openxmlformats.org/officeDocument/2006/customXml" ds:itemID="{4A0C773E-0577-44E2-8EF7-6E9E8CF1395C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Fanny Salazar Estupiñan</dc:creator>
  <cp:lastModifiedBy>Fanny Salazar Estupiñan</cp:lastModifiedBy>
  <cp:revision>2</cp:revision>
  <dcterms:created xsi:type="dcterms:W3CDTF">2021-03-16T00:34:38Z</dcterms:created>
  <dcterms:modified xsi:type="dcterms:W3CDTF">2021-03-16T00:52:14Z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0x0101005DB16FBABC64BC43A70AC7543D6981BE</vt:lpwstr>
  </property>
</Properties>
</file>