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6" r:id="rId5"/>
    <p:sldId id="262" r:id="rId6"/>
    <p:sldId id="270" r:id="rId7"/>
    <p:sldId id="287" r:id="rId8"/>
    <p:sldId id="291" r:id="rId9"/>
    <p:sldId id="292" r:id="rId10"/>
    <p:sldId id="293" r:id="rId11"/>
    <p:sldId id="300" r:id="rId12"/>
    <p:sldId id="297" r:id="rId13"/>
    <p:sldId id="295" r:id="rId14"/>
    <p:sldId id="296" r:id="rId15"/>
    <p:sldId id="263" r:id="rId16"/>
    <p:sldId id="268" r:id="rId17"/>
    <p:sldId id="299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Hernandez Gonzalez" initials="LHG" lastIdx="2" clrIdx="0">
    <p:extLst>
      <p:ext uri="{19B8F6BF-5375-455C-9EA6-DF929625EA0E}">
        <p15:presenceInfo xmlns:p15="http://schemas.microsoft.com/office/powerpoint/2012/main" userId="Laura Hernandez Gonzalez" providerId="None"/>
      </p:ext>
    </p:extLst>
  </p:cmAuthor>
  <p:cmAuthor id="2" name="Adela del Pilar Parra González" initials="AdPPG" lastIdx="2" clrIdx="1">
    <p:extLst>
      <p:ext uri="{19B8F6BF-5375-455C-9EA6-DF929625EA0E}">
        <p15:presenceInfo xmlns:p15="http://schemas.microsoft.com/office/powerpoint/2012/main" userId="52d511a872e05e4b" providerId="Windows Live"/>
      </p:ext>
    </p:extLst>
  </p:cmAuthor>
  <p:cmAuthor id="3" name="Adela del Pilar Parra Gonzalez" initials="AdPPG" lastIdx="4" clrIdx="2">
    <p:extLst>
      <p:ext uri="{19B8F6BF-5375-455C-9EA6-DF929625EA0E}">
        <p15:presenceInfo xmlns:p15="http://schemas.microsoft.com/office/powerpoint/2012/main" userId="Adela del Pilar Parra Gonzal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3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39B98-58E3-47A9-9140-7B9F4BBD0782}" v="140" dt="2020-03-09T19:57:05.285"/>
    <p1510:client id="{BEF3BD69-8C84-4A62-9134-B916CA18945A}" v="582" dt="2020-03-10T19:21:50.6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54" autoAdjust="0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2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bia Isabel Barrera Pineda" userId="f61eec1c-468d-4606-aa95-017d603153f1" providerId="ADAL" clId="{BEF3BD69-8C84-4A62-9134-B916CA18945A}"/>
    <pc:docChg chg="undo custSel addSld delSld modSld">
      <pc:chgData name="Libia Isabel Barrera Pineda" userId="f61eec1c-468d-4606-aa95-017d603153f1" providerId="ADAL" clId="{BEF3BD69-8C84-4A62-9134-B916CA18945A}" dt="2020-03-10T19:21:59.095" v="967" actId="20577"/>
      <pc:docMkLst>
        <pc:docMk/>
      </pc:docMkLst>
      <pc:sldChg chg="add del">
        <pc:chgData name="Libia Isabel Barrera Pineda" userId="f61eec1c-468d-4606-aa95-017d603153f1" providerId="ADAL" clId="{BEF3BD69-8C84-4A62-9134-B916CA18945A}" dt="2020-03-10T19:19:46.180" v="941" actId="2696"/>
        <pc:sldMkLst>
          <pc:docMk/>
          <pc:sldMk cId="988865081" sldId="263"/>
        </pc:sldMkLst>
      </pc:sldChg>
      <pc:sldChg chg="addSp modSp add">
        <pc:chgData name="Libia Isabel Barrera Pineda" userId="f61eec1c-468d-4606-aa95-017d603153f1" providerId="ADAL" clId="{BEF3BD69-8C84-4A62-9134-B916CA18945A}" dt="2020-03-10T19:20:43.917" v="952" actId="123"/>
        <pc:sldMkLst>
          <pc:docMk/>
          <pc:sldMk cId="2679852104" sldId="263"/>
        </pc:sldMkLst>
        <pc:spChg chg="mod">
          <ac:chgData name="Libia Isabel Barrera Pineda" userId="f61eec1c-468d-4606-aa95-017d603153f1" providerId="ADAL" clId="{BEF3BD69-8C84-4A62-9134-B916CA18945A}" dt="2020-03-10T19:20:39.196" v="951" actId="2711"/>
          <ac:spMkLst>
            <pc:docMk/>
            <pc:sldMk cId="2679852104" sldId="263"/>
            <ac:spMk id="2" creationId="{2896DCA9-16BC-4DFD-B81F-F9532C86E15D}"/>
          </ac:spMkLst>
        </pc:spChg>
        <pc:spChg chg="mod">
          <ac:chgData name="Libia Isabel Barrera Pineda" userId="f61eec1c-468d-4606-aa95-017d603153f1" providerId="ADAL" clId="{BEF3BD69-8C84-4A62-9134-B916CA18945A}" dt="2020-03-10T19:20:28.060" v="949" actId="2711"/>
          <ac:spMkLst>
            <pc:docMk/>
            <pc:sldMk cId="2679852104" sldId="263"/>
            <ac:spMk id="4" creationId="{71946B70-9177-43CD-B289-40CDF8D832AB}"/>
          </ac:spMkLst>
        </pc:spChg>
        <pc:spChg chg="mod">
          <ac:chgData name="Libia Isabel Barrera Pineda" userId="f61eec1c-468d-4606-aa95-017d603153f1" providerId="ADAL" clId="{BEF3BD69-8C84-4A62-9134-B916CA18945A}" dt="2020-03-10T19:20:39.196" v="951" actId="2711"/>
          <ac:spMkLst>
            <pc:docMk/>
            <pc:sldMk cId="2679852104" sldId="263"/>
            <ac:spMk id="7" creationId="{E19374C7-96CB-42EF-8829-6912C8F3572E}"/>
          </ac:spMkLst>
        </pc:spChg>
        <pc:spChg chg="mod">
          <ac:chgData name="Libia Isabel Barrera Pineda" userId="f61eec1c-468d-4606-aa95-017d603153f1" providerId="ADAL" clId="{BEF3BD69-8C84-4A62-9134-B916CA18945A}" dt="2020-03-10T19:20:39.196" v="951" actId="2711"/>
          <ac:spMkLst>
            <pc:docMk/>
            <pc:sldMk cId="2679852104" sldId="263"/>
            <ac:spMk id="8" creationId="{92D6D275-89E9-421D-BA8E-D78336017146}"/>
          </ac:spMkLst>
        </pc:spChg>
        <pc:spChg chg="add">
          <ac:chgData name="Libia Isabel Barrera Pineda" userId="f61eec1c-468d-4606-aa95-017d603153f1" providerId="ADAL" clId="{BEF3BD69-8C84-4A62-9134-B916CA18945A}" dt="2020-03-10T19:20:13.103" v="947"/>
          <ac:spMkLst>
            <pc:docMk/>
            <pc:sldMk cId="2679852104" sldId="263"/>
            <ac:spMk id="9" creationId="{2EE4CDBB-9DA3-4DD8-BC10-577D5CA7C031}"/>
          </ac:spMkLst>
        </pc:spChg>
        <pc:graphicFrameChg chg="mod">
          <ac:chgData name="Libia Isabel Barrera Pineda" userId="f61eec1c-468d-4606-aa95-017d603153f1" providerId="ADAL" clId="{BEF3BD69-8C84-4A62-9134-B916CA18945A}" dt="2020-03-10T19:20:43.917" v="952" actId="123"/>
          <ac:graphicFrameMkLst>
            <pc:docMk/>
            <pc:sldMk cId="2679852104" sldId="263"/>
            <ac:graphicFrameMk id="5" creationId="{A4E7DFD0-8654-4630-86A5-32924675E910}"/>
          </ac:graphicFrameMkLst>
        </pc:graphicFrameChg>
        <pc:picChg chg="add">
          <ac:chgData name="Libia Isabel Barrera Pineda" userId="f61eec1c-468d-4606-aa95-017d603153f1" providerId="ADAL" clId="{BEF3BD69-8C84-4A62-9134-B916CA18945A}" dt="2020-03-10T19:20:13.103" v="947"/>
          <ac:picMkLst>
            <pc:docMk/>
            <pc:sldMk cId="2679852104" sldId="263"/>
            <ac:picMk id="10" creationId="{4B9FC660-0C66-4187-8A36-A379281EBF12}"/>
          </ac:picMkLst>
        </pc:picChg>
      </pc:sldChg>
      <pc:sldChg chg="add del">
        <pc:chgData name="Libia Isabel Barrera Pineda" userId="f61eec1c-468d-4606-aa95-017d603153f1" providerId="ADAL" clId="{BEF3BD69-8C84-4A62-9134-B916CA18945A}" dt="2020-03-10T19:19:46.200" v="942" actId="2696"/>
        <pc:sldMkLst>
          <pc:docMk/>
          <pc:sldMk cId="1184235567" sldId="268"/>
        </pc:sldMkLst>
      </pc:sldChg>
      <pc:sldChg chg="addSp modSp add">
        <pc:chgData name="Libia Isabel Barrera Pineda" userId="f61eec1c-468d-4606-aa95-017d603153f1" providerId="ADAL" clId="{BEF3BD69-8C84-4A62-9134-B916CA18945A}" dt="2020-03-10T19:21:50.691" v="965" actId="255"/>
        <pc:sldMkLst>
          <pc:docMk/>
          <pc:sldMk cId="1290019972" sldId="268"/>
        </pc:sldMkLst>
        <pc:spChg chg="mod">
          <ac:chgData name="Libia Isabel Barrera Pineda" userId="f61eec1c-468d-4606-aa95-017d603153f1" providerId="ADAL" clId="{BEF3BD69-8C84-4A62-9134-B916CA18945A}" dt="2020-03-10T19:21:20.580" v="958" actId="2711"/>
          <ac:spMkLst>
            <pc:docMk/>
            <pc:sldMk cId="1290019972" sldId="268"/>
            <ac:spMk id="4" creationId="{02DDD0B8-B4A2-4931-B37D-12B9F68B8410}"/>
          </ac:spMkLst>
        </pc:spChg>
        <pc:spChg chg="add">
          <ac:chgData name="Libia Isabel Barrera Pineda" userId="f61eec1c-468d-4606-aa95-017d603153f1" providerId="ADAL" clId="{BEF3BD69-8C84-4A62-9134-B916CA18945A}" dt="2020-03-10T19:21:05.383" v="954"/>
          <ac:spMkLst>
            <pc:docMk/>
            <pc:sldMk cId="1290019972" sldId="268"/>
            <ac:spMk id="8" creationId="{E2AB0AC0-57D0-4EF2-BAD3-D97CB74F3A95}"/>
          </ac:spMkLst>
        </pc:spChg>
        <pc:graphicFrameChg chg="mod">
          <ac:chgData name="Libia Isabel Barrera Pineda" userId="f61eec1c-468d-4606-aa95-017d603153f1" providerId="ADAL" clId="{BEF3BD69-8C84-4A62-9134-B916CA18945A}" dt="2020-03-10T19:21:50.691" v="965" actId="255"/>
          <ac:graphicFrameMkLst>
            <pc:docMk/>
            <pc:sldMk cId="1290019972" sldId="268"/>
            <ac:graphicFrameMk id="5" creationId="{B303898C-7A17-45BC-8EF0-4C8C7779E3D6}"/>
          </ac:graphicFrameMkLst>
        </pc:graphicFrameChg>
        <pc:picChg chg="add">
          <ac:chgData name="Libia Isabel Barrera Pineda" userId="f61eec1c-468d-4606-aa95-017d603153f1" providerId="ADAL" clId="{BEF3BD69-8C84-4A62-9134-B916CA18945A}" dt="2020-03-10T19:20:56.456" v="953"/>
          <ac:picMkLst>
            <pc:docMk/>
            <pc:sldMk cId="1290019972" sldId="268"/>
            <ac:picMk id="7" creationId="{436E9A8C-0A3F-4C15-A331-7D4BFB776645}"/>
          </ac:picMkLst>
        </pc:picChg>
        <pc:picChg chg="add mod">
          <ac:chgData name="Libia Isabel Barrera Pineda" userId="f61eec1c-468d-4606-aa95-017d603153f1" providerId="ADAL" clId="{BEF3BD69-8C84-4A62-9134-B916CA18945A}" dt="2020-03-10T19:21:15.891" v="956" actId="1076"/>
          <ac:picMkLst>
            <pc:docMk/>
            <pc:sldMk cId="1290019972" sldId="268"/>
            <ac:picMk id="11" creationId="{FC159B94-39F1-42F5-BFDF-D044848F6234}"/>
          </ac:picMkLst>
        </pc:picChg>
      </pc:sldChg>
      <pc:sldChg chg="modSp">
        <pc:chgData name="Libia Isabel Barrera Pineda" userId="f61eec1c-468d-4606-aa95-017d603153f1" providerId="ADAL" clId="{BEF3BD69-8C84-4A62-9134-B916CA18945A}" dt="2020-03-10T18:09:09.856" v="1" actId="207"/>
        <pc:sldMkLst>
          <pc:docMk/>
          <pc:sldMk cId="369352062" sldId="270"/>
        </pc:sldMkLst>
        <pc:spChg chg="mod">
          <ac:chgData name="Libia Isabel Barrera Pineda" userId="f61eec1c-468d-4606-aa95-017d603153f1" providerId="ADAL" clId="{BEF3BD69-8C84-4A62-9134-B916CA18945A}" dt="2020-03-10T18:09:09.856" v="1" actId="207"/>
          <ac:spMkLst>
            <pc:docMk/>
            <pc:sldMk cId="369352062" sldId="270"/>
            <ac:spMk id="27" creationId="{FA392B74-298C-4EF0-9E37-B52B0B0A49D3}"/>
          </ac:spMkLst>
        </pc:spChg>
        <pc:spChg chg="mod">
          <ac:chgData name="Libia Isabel Barrera Pineda" userId="f61eec1c-468d-4606-aa95-017d603153f1" providerId="ADAL" clId="{BEF3BD69-8C84-4A62-9134-B916CA18945A}" dt="2020-03-10T18:09:05.868" v="0" actId="207"/>
          <ac:spMkLst>
            <pc:docMk/>
            <pc:sldMk cId="369352062" sldId="270"/>
            <ac:spMk id="39" creationId="{233AEC95-C47F-47C3-AC2E-38BC4AFAF116}"/>
          </ac:spMkLst>
        </pc:spChg>
        <pc:spChg chg="mod">
          <ac:chgData name="Libia Isabel Barrera Pineda" userId="f61eec1c-468d-4606-aa95-017d603153f1" providerId="ADAL" clId="{BEF3BD69-8C84-4A62-9134-B916CA18945A}" dt="2020-03-10T18:09:05.868" v="0" actId="207"/>
          <ac:spMkLst>
            <pc:docMk/>
            <pc:sldMk cId="369352062" sldId="270"/>
            <ac:spMk id="40" creationId="{6E867D74-57CD-4461-9124-1AF84F0637F9}"/>
          </ac:spMkLst>
        </pc:spChg>
        <pc:spChg chg="mod">
          <ac:chgData name="Libia Isabel Barrera Pineda" userId="f61eec1c-468d-4606-aa95-017d603153f1" providerId="ADAL" clId="{BEF3BD69-8C84-4A62-9134-B916CA18945A}" dt="2020-03-10T18:09:05.868" v="0" actId="207"/>
          <ac:spMkLst>
            <pc:docMk/>
            <pc:sldMk cId="369352062" sldId="270"/>
            <ac:spMk id="41" creationId="{85F2853A-6EAB-4956-AC6D-D4334A2A80A7}"/>
          </ac:spMkLst>
        </pc:spChg>
      </pc:sldChg>
      <pc:sldChg chg="del">
        <pc:chgData name="Libia Isabel Barrera Pineda" userId="f61eec1c-468d-4606-aa95-017d603153f1" providerId="ADAL" clId="{BEF3BD69-8C84-4A62-9134-B916CA18945A}" dt="2020-03-10T19:20:01.156" v="946" actId="2696"/>
        <pc:sldMkLst>
          <pc:docMk/>
          <pc:sldMk cId="73334328" sldId="276"/>
        </pc:sldMkLst>
      </pc:sldChg>
      <pc:sldChg chg="del">
        <pc:chgData name="Libia Isabel Barrera Pineda" userId="f61eec1c-468d-4606-aa95-017d603153f1" providerId="ADAL" clId="{BEF3BD69-8C84-4A62-9134-B916CA18945A}" dt="2020-03-10T19:20:00.348" v="945" actId="2696"/>
        <pc:sldMkLst>
          <pc:docMk/>
          <pc:sldMk cId="3685740218" sldId="285"/>
        </pc:sldMkLst>
      </pc:sldChg>
      <pc:sldChg chg="del">
        <pc:chgData name="Libia Isabel Barrera Pineda" userId="f61eec1c-468d-4606-aa95-017d603153f1" providerId="ADAL" clId="{BEF3BD69-8C84-4A62-9134-B916CA18945A}" dt="2020-03-10T19:19:59.200" v="944" actId="2696"/>
        <pc:sldMkLst>
          <pc:docMk/>
          <pc:sldMk cId="3007594816" sldId="286"/>
        </pc:sldMkLst>
      </pc:sldChg>
      <pc:sldChg chg="modSp">
        <pc:chgData name="Libia Isabel Barrera Pineda" userId="f61eec1c-468d-4606-aa95-017d603153f1" providerId="ADAL" clId="{BEF3BD69-8C84-4A62-9134-B916CA18945A}" dt="2020-03-10T18:12:18.108" v="28" actId="1037"/>
        <pc:sldMkLst>
          <pc:docMk/>
          <pc:sldMk cId="2036440855" sldId="287"/>
        </pc:sldMkLst>
        <pc:spChg chg="mod">
          <ac:chgData name="Libia Isabel Barrera Pineda" userId="f61eec1c-468d-4606-aa95-017d603153f1" providerId="ADAL" clId="{BEF3BD69-8C84-4A62-9134-B916CA18945A}" dt="2020-03-10T18:12:00.726" v="14" actId="1036"/>
          <ac:spMkLst>
            <pc:docMk/>
            <pc:sldMk cId="2036440855" sldId="287"/>
            <ac:spMk id="2" creationId="{A54111CB-4E70-46A0-B88E-83591C4CA14B}"/>
          </ac:spMkLst>
        </pc:spChg>
        <pc:spChg chg="mod">
          <ac:chgData name="Libia Isabel Barrera Pineda" userId="f61eec1c-468d-4606-aa95-017d603153f1" providerId="ADAL" clId="{BEF3BD69-8C84-4A62-9134-B916CA18945A}" dt="2020-03-10T18:12:03.009" v="16" actId="1036"/>
          <ac:spMkLst>
            <pc:docMk/>
            <pc:sldMk cId="2036440855" sldId="287"/>
            <ac:spMk id="7" creationId="{8DD12FE0-B826-4171-BE73-0DC20299EBA6}"/>
          </ac:spMkLst>
        </pc:spChg>
        <pc:spChg chg="mod">
          <ac:chgData name="Libia Isabel Barrera Pineda" userId="f61eec1c-468d-4606-aa95-017d603153f1" providerId="ADAL" clId="{BEF3BD69-8C84-4A62-9134-B916CA18945A}" dt="2020-03-10T18:12:18.108" v="28" actId="1037"/>
          <ac:spMkLst>
            <pc:docMk/>
            <pc:sldMk cId="2036440855" sldId="287"/>
            <ac:spMk id="10" creationId="{9196E7FF-6BE9-4BB2-A43C-A8FB6687EA4C}"/>
          </ac:spMkLst>
        </pc:spChg>
        <pc:graphicFrameChg chg="mod modGraphic">
          <ac:chgData name="Libia Isabel Barrera Pineda" userId="f61eec1c-468d-4606-aa95-017d603153f1" providerId="ADAL" clId="{BEF3BD69-8C84-4A62-9134-B916CA18945A}" dt="2020-03-10T18:11:52.809" v="11" actId="14100"/>
          <ac:graphicFrameMkLst>
            <pc:docMk/>
            <pc:sldMk cId="2036440855" sldId="287"/>
            <ac:graphicFrameMk id="4" creationId="{AC3D2BBC-B2B4-4D02-82FC-8B739FD9E58D}"/>
          </ac:graphicFrameMkLst>
        </pc:graphicFrameChg>
        <pc:cxnChg chg="mod">
          <ac:chgData name="Libia Isabel Barrera Pineda" userId="f61eec1c-468d-4606-aa95-017d603153f1" providerId="ADAL" clId="{BEF3BD69-8C84-4A62-9134-B916CA18945A}" dt="2020-03-10T18:12:11.201" v="23" actId="1036"/>
          <ac:cxnSpMkLst>
            <pc:docMk/>
            <pc:sldMk cId="2036440855" sldId="287"/>
            <ac:cxnSpMk id="9" creationId="{DEEFCA0F-F30B-431E-85B1-D9EB2C5E847D}"/>
          </ac:cxnSpMkLst>
        </pc:cxnChg>
      </pc:sldChg>
      <pc:sldChg chg="addSp delSp modSp mod">
        <pc:chgData name="Libia Isabel Barrera Pineda" userId="f61eec1c-468d-4606-aa95-017d603153f1" providerId="ADAL" clId="{BEF3BD69-8C84-4A62-9134-B916CA18945A}" dt="2020-03-10T18:56:47.630" v="202" actId="1076"/>
        <pc:sldMkLst>
          <pc:docMk/>
          <pc:sldMk cId="16870338" sldId="291"/>
        </pc:sldMkLst>
        <pc:spChg chg="add mod">
          <ac:chgData name="Libia Isabel Barrera Pineda" userId="f61eec1c-468d-4606-aa95-017d603153f1" providerId="ADAL" clId="{BEF3BD69-8C84-4A62-9134-B916CA18945A}" dt="2020-03-10T18:38:28.121" v="65" actId="20577"/>
          <ac:spMkLst>
            <pc:docMk/>
            <pc:sldMk cId="16870338" sldId="291"/>
            <ac:spMk id="3" creationId="{6F820AAE-FC9A-4484-9ADA-FA147F995274}"/>
          </ac:spMkLst>
        </pc:spChg>
        <pc:spChg chg="add mod">
          <ac:chgData name="Libia Isabel Barrera Pineda" userId="f61eec1c-468d-4606-aa95-017d603153f1" providerId="ADAL" clId="{BEF3BD69-8C84-4A62-9134-B916CA18945A}" dt="2020-03-10T18:39:26.321" v="112" actId="207"/>
          <ac:spMkLst>
            <pc:docMk/>
            <pc:sldMk cId="16870338" sldId="291"/>
            <ac:spMk id="5" creationId="{630412A7-03EB-4651-8706-A9E59323B3CA}"/>
          </ac:spMkLst>
        </pc:spChg>
        <pc:spChg chg="mod">
          <ac:chgData name="Libia Isabel Barrera Pineda" userId="f61eec1c-468d-4606-aa95-017d603153f1" providerId="ADAL" clId="{BEF3BD69-8C84-4A62-9134-B916CA18945A}" dt="2020-03-10T18:40:27.998" v="120" actId="20577"/>
          <ac:spMkLst>
            <pc:docMk/>
            <pc:sldMk cId="16870338" sldId="291"/>
            <ac:spMk id="6" creationId="{00000000-0000-0000-0000-000000000000}"/>
          </ac:spMkLst>
        </pc:spChg>
        <pc:spChg chg="add mod">
          <ac:chgData name="Libia Isabel Barrera Pineda" userId="f61eec1c-468d-4606-aa95-017d603153f1" providerId="ADAL" clId="{BEF3BD69-8C84-4A62-9134-B916CA18945A}" dt="2020-03-10T18:40:06.780" v="118" actId="1036"/>
          <ac:spMkLst>
            <pc:docMk/>
            <pc:sldMk cId="16870338" sldId="291"/>
            <ac:spMk id="11" creationId="{68C88049-ED8B-4448-A3FB-3E1D88A324F2}"/>
          </ac:spMkLst>
        </pc:spChg>
        <pc:spChg chg="add mod">
          <ac:chgData name="Libia Isabel Barrera Pineda" userId="f61eec1c-468d-4606-aa95-017d603153f1" providerId="ADAL" clId="{BEF3BD69-8C84-4A62-9134-B916CA18945A}" dt="2020-03-10T18:55:17.991" v="183" actId="113"/>
          <ac:spMkLst>
            <pc:docMk/>
            <pc:sldMk cId="16870338" sldId="291"/>
            <ac:spMk id="20" creationId="{A96386A9-AA9C-4069-A9AD-206A7B3BAAC6}"/>
          </ac:spMkLst>
        </pc:spChg>
        <pc:spChg chg="add mod">
          <ac:chgData name="Libia Isabel Barrera Pineda" userId="f61eec1c-468d-4606-aa95-017d603153f1" providerId="ADAL" clId="{BEF3BD69-8C84-4A62-9134-B916CA18945A}" dt="2020-03-10T18:55:20.626" v="184" actId="113"/>
          <ac:spMkLst>
            <pc:docMk/>
            <pc:sldMk cId="16870338" sldId="291"/>
            <ac:spMk id="21" creationId="{4FEC5F39-4BB7-4762-9AF5-FE72C97C6104}"/>
          </ac:spMkLst>
        </pc:spChg>
        <pc:spChg chg="add mod">
          <ac:chgData name="Libia Isabel Barrera Pineda" userId="f61eec1c-468d-4606-aa95-017d603153f1" providerId="ADAL" clId="{BEF3BD69-8C84-4A62-9134-B916CA18945A}" dt="2020-03-10T18:55:29.837" v="187" actId="14100"/>
          <ac:spMkLst>
            <pc:docMk/>
            <pc:sldMk cId="16870338" sldId="291"/>
            <ac:spMk id="22" creationId="{6C071F9C-CFAB-46E7-A4E1-DB8AF29409A8}"/>
          </ac:spMkLst>
        </pc:spChg>
        <pc:graphicFrameChg chg="add del">
          <ac:chgData name="Libia Isabel Barrera Pineda" userId="f61eec1c-468d-4606-aa95-017d603153f1" providerId="ADAL" clId="{BEF3BD69-8C84-4A62-9134-B916CA18945A}" dt="2020-03-10T18:37:27.359" v="38"/>
          <ac:graphicFrameMkLst>
            <pc:docMk/>
            <pc:sldMk cId="16870338" sldId="291"/>
            <ac:graphicFrameMk id="2" creationId="{5C8E4B98-243F-495E-AD8E-32530F5A26EE}"/>
          </ac:graphicFrameMkLst>
        </pc:graphicFrameChg>
        <pc:graphicFrameChg chg="add mod">
          <ac:chgData name="Libia Isabel Barrera Pineda" userId="f61eec1c-468d-4606-aa95-017d603153f1" providerId="ADAL" clId="{BEF3BD69-8C84-4A62-9134-B916CA18945A}" dt="2020-03-10T18:38:55.403" v="109"/>
          <ac:graphicFrameMkLst>
            <pc:docMk/>
            <pc:sldMk cId="16870338" sldId="291"/>
            <ac:graphicFrameMk id="7" creationId="{E252D4B3-B29D-485D-A8EF-985BC97209E6}"/>
          </ac:graphicFrameMkLst>
        </pc:graphicFrameChg>
        <pc:graphicFrameChg chg="del">
          <ac:chgData name="Libia Isabel Barrera Pineda" userId="f61eec1c-468d-4606-aa95-017d603153f1" providerId="ADAL" clId="{BEF3BD69-8C84-4A62-9134-B916CA18945A}" dt="2020-03-10T18:37:02.676" v="29" actId="478"/>
          <ac:graphicFrameMkLst>
            <pc:docMk/>
            <pc:sldMk cId="16870338" sldId="291"/>
            <ac:graphicFrameMk id="10" creationId="{60F2BA7B-5A61-4ACB-B771-90E24ECD605E}"/>
          </ac:graphicFrameMkLst>
        </pc:graphicFrameChg>
        <pc:graphicFrameChg chg="del">
          <ac:chgData name="Libia Isabel Barrera Pineda" userId="f61eec1c-468d-4606-aa95-017d603153f1" providerId="ADAL" clId="{BEF3BD69-8C84-4A62-9134-B916CA18945A}" dt="2020-03-10T18:37:10.163" v="32" actId="478"/>
          <ac:graphicFrameMkLst>
            <pc:docMk/>
            <pc:sldMk cId="16870338" sldId="291"/>
            <ac:graphicFrameMk id="12" creationId="{00000000-0000-0000-0000-000000000000}"/>
          </ac:graphicFrameMkLst>
        </pc:graphicFrameChg>
        <pc:picChg chg="add mod">
          <ac:chgData name="Libia Isabel Barrera Pineda" userId="f61eec1c-468d-4606-aa95-017d603153f1" providerId="ADAL" clId="{BEF3BD69-8C84-4A62-9134-B916CA18945A}" dt="2020-03-10T18:56:47.630" v="202" actId="1076"/>
          <ac:picMkLst>
            <pc:docMk/>
            <pc:sldMk cId="16870338" sldId="291"/>
            <ac:picMk id="35" creationId="{9AEB12F0-CAF1-43ED-B6B9-3956784FDA0A}"/>
          </ac:picMkLst>
        </pc:picChg>
        <pc:cxnChg chg="add mod">
          <ac:chgData name="Libia Isabel Barrera Pineda" userId="f61eec1c-468d-4606-aa95-017d603153f1" providerId="ADAL" clId="{BEF3BD69-8C84-4A62-9134-B916CA18945A}" dt="2020-03-10T18:52:48.737" v="145" actId="1582"/>
          <ac:cxnSpMkLst>
            <pc:docMk/>
            <pc:sldMk cId="16870338" sldId="291"/>
            <ac:cxnSpMk id="9" creationId="{132B70AB-FF05-4A6A-A180-4A58135D4657}"/>
          </ac:cxnSpMkLst>
        </pc:cxnChg>
        <pc:cxnChg chg="add mod">
          <ac:chgData name="Libia Isabel Barrera Pineda" userId="f61eec1c-468d-4606-aa95-017d603153f1" providerId="ADAL" clId="{BEF3BD69-8C84-4A62-9134-B916CA18945A}" dt="2020-03-10T18:52:36.178" v="144" actId="1582"/>
          <ac:cxnSpMkLst>
            <pc:docMk/>
            <pc:sldMk cId="16870338" sldId="291"/>
            <ac:cxnSpMk id="17" creationId="{263D8304-473E-450E-84DE-E873E2DA0526}"/>
          </ac:cxnSpMkLst>
        </pc:cxnChg>
        <pc:cxnChg chg="add mod">
          <ac:chgData name="Libia Isabel Barrera Pineda" userId="f61eec1c-468d-4606-aa95-017d603153f1" providerId="ADAL" clId="{BEF3BD69-8C84-4A62-9134-B916CA18945A}" dt="2020-03-10T18:55:49.991" v="193" actId="208"/>
          <ac:cxnSpMkLst>
            <pc:docMk/>
            <pc:sldMk cId="16870338" sldId="291"/>
            <ac:cxnSpMk id="23" creationId="{4588C5FF-A7A8-4BBB-9931-B381B22D0764}"/>
          </ac:cxnSpMkLst>
        </pc:cxnChg>
        <pc:cxnChg chg="add mod">
          <ac:chgData name="Libia Isabel Barrera Pineda" userId="f61eec1c-468d-4606-aa95-017d603153f1" providerId="ADAL" clId="{BEF3BD69-8C84-4A62-9134-B916CA18945A}" dt="2020-03-10T18:56:12.142" v="199" actId="14100"/>
          <ac:cxnSpMkLst>
            <pc:docMk/>
            <pc:sldMk cId="16870338" sldId="291"/>
            <ac:cxnSpMk id="29" creationId="{581A25AE-B75C-49B4-B26D-DB46D70D421E}"/>
          </ac:cxnSpMkLst>
        </pc:cxnChg>
      </pc:sldChg>
      <pc:sldChg chg="addSp delSp modSp mod">
        <pc:chgData name="Libia Isabel Barrera Pineda" userId="f61eec1c-468d-4606-aa95-017d603153f1" providerId="ADAL" clId="{BEF3BD69-8C84-4A62-9134-B916CA18945A}" dt="2020-03-10T18:59:09.584" v="215"/>
        <pc:sldMkLst>
          <pc:docMk/>
          <pc:sldMk cId="1882549508" sldId="292"/>
        </pc:sldMkLst>
        <pc:spChg chg="mod">
          <ac:chgData name="Libia Isabel Barrera Pineda" userId="f61eec1c-468d-4606-aa95-017d603153f1" providerId="ADAL" clId="{BEF3BD69-8C84-4A62-9134-B916CA18945A}" dt="2020-03-10T18:45:19.296" v="133" actId="113"/>
          <ac:spMkLst>
            <pc:docMk/>
            <pc:sldMk cId="1882549508" sldId="292"/>
            <ac:spMk id="8" creationId="{00000000-0000-0000-0000-000000000000}"/>
          </ac:spMkLst>
        </pc:spChg>
        <pc:spChg chg="mod">
          <ac:chgData name="Libia Isabel Barrera Pineda" userId="f61eec1c-468d-4606-aa95-017d603153f1" providerId="ADAL" clId="{BEF3BD69-8C84-4A62-9134-B916CA18945A}" dt="2020-03-10T18:45:14.264" v="132" actId="113"/>
          <ac:spMkLst>
            <pc:docMk/>
            <pc:sldMk cId="1882549508" sldId="292"/>
            <ac:spMk id="13" creationId="{00000000-0000-0000-0000-000000000000}"/>
          </ac:spMkLst>
        </pc:spChg>
        <pc:graphicFrameChg chg="del mod">
          <ac:chgData name="Libia Isabel Barrera Pineda" userId="f61eec1c-468d-4606-aa95-017d603153f1" providerId="ADAL" clId="{BEF3BD69-8C84-4A62-9134-B916CA18945A}" dt="2020-03-10T18:58:08.766" v="204" actId="478"/>
          <ac:graphicFrameMkLst>
            <pc:docMk/>
            <pc:sldMk cId="1882549508" sldId="292"/>
            <ac:graphicFrameMk id="7" creationId="{00000000-0000-0000-0000-000000000000}"/>
          </ac:graphicFrameMkLst>
        </pc:graphicFrameChg>
        <pc:graphicFrameChg chg="add mod">
          <ac:chgData name="Libia Isabel Barrera Pineda" userId="f61eec1c-468d-4606-aa95-017d603153f1" providerId="ADAL" clId="{BEF3BD69-8C84-4A62-9134-B916CA18945A}" dt="2020-03-10T18:58:45.846" v="209"/>
          <ac:graphicFrameMkLst>
            <pc:docMk/>
            <pc:sldMk cId="1882549508" sldId="292"/>
            <ac:graphicFrameMk id="17" creationId="{00000000-0008-0000-0100-000005000000}"/>
          </ac:graphicFrameMkLst>
        </pc:graphicFrameChg>
        <pc:graphicFrameChg chg="add del">
          <ac:chgData name="Libia Isabel Barrera Pineda" userId="f61eec1c-468d-4606-aa95-017d603153f1" providerId="ADAL" clId="{BEF3BD69-8C84-4A62-9134-B916CA18945A}" dt="2020-03-10T18:58:59.539" v="212"/>
          <ac:graphicFrameMkLst>
            <pc:docMk/>
            <pc:sldMk cId="1882549508" sldId="292"/>
            <ac:graphicFrameMk id="18" creationId="{81159598-A72B-40D2-ADBC-92B16C8F6DB5}"/>
          </ac:graphicFrameMkLst>
        </pc:graphicFrameChg>
        <pc:graphicFrameChg chg="add del mod">
          <ac:chgData name="Libia Isabel Barrera Pineda" userId="f61eec1c-468d-4606-aa95-017d603153f1" providerId="ADAL" clId="{BEF3BD69-8C84-4A62-9134-B916CA18945A}" dt="2020-03-10T18:59:09.584" v="215"/>
          <ac:graphicFrameMkLst>
            <pc:docMk/>
            <pc:sldMk cId="1882549508" sldId="292"/>
            <ac:graphicFrameMk id="19" creationId="{ECD22FD9-3369-49A2-B7C8-F6512A1A88BC}"/>
          </ac:graphicFrameMkLst>
        </pc:graphicFrameChg>
      </pc:sldChg>
      <pc:sldChg chg="delSp modSp">
        <pc:chgData name="Libia Isabel Barrera Pineda" userId="f61eec1c-468d-4606-aa95-017d603153f1" providerId="ADAL" clId="{BEF3BD69-8C84-4A62-9134-B916CA18945A}" dt="2020-03-10T19:13:30.415" v="650" actId="255"/>
        <pc:sldMkLst>
          <pc:docMk/>
          <pc:sldMk cId="3851500054" sldId="293"/>
        </pc:sldMkLst>
        <pc:graphicFrameChg chg="mod">
          <ac:chgData name="Libia Isabel Barrera Pineda" userId="f61eec1c-468d-4606-aa95-017d603153f1" providerId="ADAL" clId="{BEF3BD69-8C84-4A62-9134-B916CA18945A}" dt="2020-03-10T19:13:30.415" v="650" actId="255"/>
          <ac:graphicFrameMkLst>
            <pc:docMk/>
            <pc:sldMk cId="3851500054" sldId="293"/>
            <ac:graphicFrameMk id="2" creationId="{0BD75F8A-FFC3-48BA-B201-365B8133262F}"/>
          </ac:graphicFrameMkLst>
        </pc:graphicFrameChg>
        <pc:picChg chg="del">
          <ac:chgData name="Libia Isabel Barrera Pineda" userId="f61eec1c-468d-4606-aa95-017d603153f1" providerId="ADAL" clId="{BEF3BD69-8C84-4A62-9134-B916CA18945A}" dt="2020-03-10T19:03:51.508" v="219" actId="478"/>
          <ac:picMkLst>
            <pc:docMk/>
            <pc:sldMk cId="3851500054" sldId="293"/>
            <ac:picMk id="8" creationId="{00000000-0000-0000-0000-000000000000}"/>
          </ac:picMkLst>
        </pc:picChg>
        <pc:picChg chg="mod">
          <ac:chgData name="Libia Isabel Barrera Pineda" userId="f61eec1c-468d-4606-aa95-017d603153f1" providerId="ADAL" clId="{BEF3BD69-8C84-4A62-9134-B916CA18945A}" dt="2020-03-10T19:10:22.818" v="597" actId="1076"/>
          <ac:picMkLst>
            <pc:docMk/>
            <pc:sldMk cId="3851500054" sldId="293"/>
            <ac:picMk id="3078" creationId="{00000000-0000-0000-0000-000000000000}"/>
          </ac:picMkLst>
        </pc:picChg>
      </pc:sldChg>
      <pc:sldChg chg="addSp delSp modSp">
        <pc:chgData name="Libia Isabel Barrera Pineda" userId="f61eec1c-468d-4606-aa95-017d603153f1" providerId="ADAL" clId="{BEF3BD69-8C84-4A62-9134-B916CA18945A}" dt="2020-03-10T19:14:40.638" v="655" actId="478"/>
        <pc:sldMkLst>
          <pc:docMk/>
          <pc:sldMk cId="770867320" sldId="295"/>
        </pc:sldMkLst>
        <pc:spChg chg="add del mod">
          <ac:chgData name="Libia Isabel Barrera Pineda" userId="f61eec1c-468d-4606-aa95-017d603153f1" providerId="ADAL" clId="{BEF3BD69-8C84-4A62-9134-B916CA18945A}" dt="2020-03-10T19:14:40.638" v="655" actId="478"/>
          <ac:spMkLst>
            <pc:docMk/>
            <pc:sldMk cId="770867320" sldId="295"/>
            <ac:spMk id="3" creationId="{5B4C725A-DC33-43AF-A306-A1C15CCE0A79}"/>
          </ac:spMkLst>
        </pc:spChg>
      </pc:sldChg>
      <pc:sldChg chg="modSp del">
        <pc:chgData name="Libia Isabel Barrera Pineda" userId="f61eec1c-468d-4606-aa95-017d603153f1" providerId="ADAL" clId="{BEF3BD69-8C84-4A62-9134-B916CA18945A}" dt="2020-03-10T19:13:46.922" v="651" actId="2696"/>
        <pc:sldMkLst>
          <pc:docMk/>
          <pc:sldMk cId="3077463127" sldId="298"/>
        </pc:sldMkLst>
        <pc:graphicFrameChg chg="mod">
          <ac:chgData name="Libia Isabel Barrera Pineda" userId="f61eec1c-468d-4606-aa95-017d603153f1" providerId="ADAL" clId="{BEF3BD69-8C84-4A62-9134-B916CA18945A}" dt="2020-03-10T19:11:32.769" v="613"/>
          <ac:graphicFrameMkLst>
            <pc:docMk/>
            <pc:sldMk cId="3077463127" sldId="298"/>
            <ac:graphicFrameMk id="2" creationId="{0BD75F8A-FFC3-48BA-B201-365B8133262F}"/>
          </ac:graphicFrameMkLst>
        </pc:graphicFrameChg>
      </pc:sldChg>
      <pc:sldChg chg="addSp delSp modSp">
        <pc:chgData name="Libia Isabel Barrera Pineda" userId="f61eec1c-468d-4606-aa95-017d603153f1" providerId="ADAL" clId="{BEF3BD69-8C84-4A62-9134-B916CA18945A}" dt="2020-03-10T19:21:59.095" v="967" actId="20577"/>
        <pc:sldMkLst>
          <pc:docMk/>
          <pc:sldMk cId="2003055920" sldId="299"/>
        </pc:sldMkLst>
        <pc:spChg chg="add mod">
          <ac:chgData name="Libia Isabel Barrera Pineda" userId="f61eec1c-468d-4606-aa95-017d603153f1" providerId="ADAL" clId="{BEF3BD69-8C84-4A62-9134-B916CA18945A}" dt="2020-03-10T19:17:20.869" v="800" actId="207"/>
          <ac:spMkLst>
            <pc:docMk/>
            <pc:sldMk cId="2003055920" sldId="299"/>
            <ac:spMk id="3" creationId="{A1DD79E1-8BFC-41AF-BD10-E9154203028E}"/>
          </ac:spMkLst>
        </pc:spChg>
        <pc:spChg chg="add mod">
          <ac:chgData name="Libia Isabel Barrera Pineda" userId="f61eec1c-468d-4606-aa95-017d603153f1" providerId="ADAL" clId="{BEF3BD69-8C84-4A62-9134-B916CA18945A}" dt="2020-03-10T19:16:17.246" v="687" actId="1076"/>
          <ac:spMkLst>
            <pc:docMk/>
            <pc:sldMk cId="2003055920" sldId="299"/>
            <ac:spMk id="5" creationId="{241697EB-AE25-4EA2-9ECA-2C62EB7CB776}"/>
          </ac:spMkLst>
        </pc:spChg>
        <pc:spChg chg="mod">
          <ac:chgData name="Libia Isabel Barrera Pineda" userId="f61eec1c-468d-4606-aa95-017d603153f1" providerId="ADAL" clId="{BEF3BD69-8C84-4A62-9134-B916CA18945A}" dt="2020-03-10T19:21:59.095" v="967" actId="20577"/>
          <ac:spMkLst>
            <pc:docMk/>
            <pc:sldMk cId="2003055920" sldId="299"/>
            <ac:spMk id="7" creationId="{A0704165-6772-4206-ADFB-4336D240D072}"/>
          </ac:spMkLst>
        </pc:spChg>
        <pc:spChg chg="add mod">
          <ac:chgData name="Libia Isabel Barrera Pineda" userId="f61eec1c-468d-4606-aa95-017d603153f1" providerId="ADAL" clId="{BEF3BD69-8C84-4A62-9134-B916CA18945A}" dt="2020-03-10T19:16:09.111" v="686" actId="20577"/>
          <ac:spMkLst>
            <pc:docMk/>
            <pc:sldMk cId="2003055920" sldId="299"/>
            <ac:spMk id="8" creationId="{B4FDCD7A-9D57-4C10-AD6F-8EDD79FFE068}"/>
          </ac:spMkLst>
        </pc:spChg>
        <pc:spChg chg="add">
          <ac:chgData name="Libia Isabel Barrera Pineda" userId="f61eec1c-468d-4606-aa95-017d603153f1" providerId="ADAL" clId="{BEF3BD69-8C84-4A62-9134-B916CA18945A}" dt="2020-03-10T19:16:23.768" v="688"/>
          <ac:spMkLst>
            <pc:docMk/>
            <pc:sldMk cId="2003055920" sldId="299"/>
            <ac:spMk id="10" creationId="{2066E5E4-2C8D-40AC-B566-BEE1D0A96033}"/>
          </ac:spMkLst>
        </pc:spChg>
        <pc:spChg chg="add">
          <ac:chgData name="Libia Isabel Barrera Pineda" userId="f61eec1c-468d-4606-aa95-017d603153f1" providerId="ADAL" clId="{BEF3BD69-8C84-4A62-9134-B916CA18945A}" dt="2020-03-10T19:16:23.768" v="688"/>
          <ac:spMkLst>
            <pc:docMk/>
            <pc:sldMk cId="2003055920" sldId="299"/>
            <ac:spMk id="11" creationId="{20D635E5-081E-4904-9AF3-DDB9C5CF59A5}"/>
          </ac:spMkLst>
        </pc:spChg>
        <pc:spChg chg="add mod">
          <ac:chgData name="Libia Isabel Barrera Pineda" userId="f61eec1c-468d-4606-aa95-017d603153f1" providerId="ADAL" clId="{BEF3BD69-8C84-4A62-9134-B916CA18945A}" dt="2020-03-10T19:17:09.220" v="796" actId="20577"/>
          <ac:spMkLst>
            <pc:docMk/>
            <pc:sldMk cId="2003055920" sldId="299"/>
            <ac:spMk id="12" creationId="{FDF711AF-263B-44DC-83E7-591C5FE0365C}"/>
          </ac:spMkLst>
        </pc:spChg>
        <pc:spChg chg="add mod">
          <ac:chgData name="Libia Isabel Barrera Pineda" userId="f61eec1c-468d-4606-aa95-017d603153f1" providerId="ADAL" clId="{BEF3BD69-8C84-4A62-9134-B916CA18945A}" dt="2020-03-10T19:17:39.152" v="806" actId="1076"/>
          <ac:spMkLst>
            <pc:docMk/>
            <pc:sldMk cId="2003055920" sldId="299"/>
            <ac:spMk id="13" creationId="{E73B2297-CD36-4BF3-90F6-A3E3F403B4B8}"/>
          </ac:spMkLst>
        </pc:spChg>
        <pc:spChg chg="add mod">
          <ac:chgData name="Libia Isabel Barrera Pineda" userId="f61eec1c-468d-4606-aa95-017d603153f1" providerId="ADAL" clId="{BEF3BD69-8C84-4A62-9134-B916CA18945A}" dt="2020-03-10T19:18:52.595" v="935" actId="404"/>
          <ac:spMkLst>
            <pc:docMk/>
            <pc:sldMk cId="2003055920" sldId="299"/>
            <ac:spMk id="14" creationId="{A19A2A6A-55BE-405E-A96A-67D35201ADBE}"/>
          </ac:spMkLst>
        </pc:spChg>
        <pc:grpChg chg="add del mod">
          <ac:chgData name="Libia Isabel Barrera Pineda" userId="f61eec1c-468d-4606-aa95-017d603153f1" providerId="ADAL" clId="{BEF3BD69-8C84-4A62-9134-B916CA18945A}" dt="2020-03-10T19:16:30.023" v="690" actId="478"/>
          <ac:grpSpMkLst>
            <pc:docMk/>
            <pc:sldMk cId="2003055920" sldId="299"/>
            <ac:grpSpMk id="9" creationId="{5E7FECC6-310B-431D-8F64-B1F214F8852B}"/>
          </ac:grpSpMkLst>
        </pc:grpChg>
        <pc:graphicFrameChg chg="mod">
          <ac:chgData name="Libia Isabel Barrera Pineda" userId="f61eec1c-468d-4606-aa95-017d603153f1" providerId="ADAL" clId="{BEF3BD69-8C84-4A62-9134-B916CA18945A}" dt="2020-03-10T19:17:30.571" v="804" actId="1076"/>
          <ac:graphicFrameMkLst>
            <pc:docMk/>
            <pc:sldMk cId="2003055920" sldId="299"/>
            <ac:graphicFrameMk id="2" creationId="{00000000-0000-0000-0000-000000000000}"/>
          </ac:graphicFrameMkLst>
        </pc:graphicFrameChg>
      </pc:sldChg>
      <pc:sldChg chg="delSp modSp add">
        <pc:chgData name="Libia Isabel Barrera Pineda" userId="f61eec1c-468d-4606-aa95-017d603153f1" providerId="ADAL" clId="{BEF3BD69-8C84-4A62-9134-B916CA18945A}" dt="2020-03-10T19:14:04.101" v="653" actId="1076"/>
        <pc:sldMkLst>
          <pc:docMk/>
          <pc:sldMk cId="2927568140" sldId="300"/>
        </pc:sldMkLst>
        <pc:graphicFrameChg chg="mod">
          <ac:chgData name="Libia Isabel Barrera Pineda" userId="f61eec1c-468d-4606-aa95-017d603153f1" providerId="ADAL" clId="{BEF3BD69-8C84-4A62-9134-B916CA18945A}" dt="2020-03-10T19:13:55.287" v="652" actId="113"/>
          <ac:graphicFrameMkLst>
            <pc:docMk/>
            <pc:sldMk cId="2927568140" sldId="300"/>
            <ac:graphicFrameMk id="2" creationId="{0BD75F8A-FFC3-48BA-B201-365B8133262F}"/>
          </ac:graphicFrameMkLst>
        </pc:graphicFrameChg>
        <pc:picChg chg="mod">
          <ac:chgData name="Libia Isabel Barrera Pineda" userId="f61eec1c-468d-4606-aa95-017d603153f1" providerId="ADAL" clId="{BEF3BD69-8C84-4A62-9134-B916CA18945A}" dt="2020-03-10T19:14:04.101" v="653" actId="1076"/>
          <ac:picMkLst>
            <pc:docMk/>
            <pc:sldMk cId="2927568140" sldId="300"/>
            <ac:picMk id="8" creationId="{00000000-0000-0000-0000-000000000000}"/>
          </ac:picMkLst>
        </pc:picChg>
        <pc:picChg chg="del">
          <ac:chgData name="Libia Isabel Barrera Pineda" userId="f61eec1c-468d-4606-aa95-017d603153f1" providerId="ADAL" clId="{BEF3BD69-8C84-4A62-9134-B916CA18945A}" dt="2020-03-10T19:11:01.419" v="604" actId="478"/>
          <ac:picMkLst>
            <pc:docMk/>
            <pc:sldMk cId="2927568140" sldId="300"/>
            <ac:picMk id="3078" creationId="{00000000-0000-0000-0000-000000000000}"/>
          </ac:picMkLst>
        </pc:picChg>
      </pc:sldChg>
      <pc:sldChg chg="delSp modSp add del">
        <pc:chgData name="Libia Isabel Barrera Pineda" userId="f61eec1c-468d-4606-aa95-017d603153f1" providerId="ADAL" clId="{BEF3BD69-8C84-4A62-9134-B916CA18945A}" dt="2020-03-10T19:19:37.774" v="940" actId="2696"/>
        <pc:sldMkLst>
          <pc:docMk/>
          <pc:sldMk cId="3015172898" sldId="301"/>
        </pc:sldMkLst>
        <pc:spChg chg="del mod">
          <ac:chgData name="Libia Isabel Barrera Pineda" userId="f61eec1c-468d-4606-aa95-017d603153f1" providerId="ADAL" clId="{BEF3BD69-8C84-4A62-9134-B916CA18945A}" dt="2020-03-10T19:19:13.821" v="938" actId="478"/>
          <ac:spMkLst>
            <pc:docMk/>
            <pc:sldMk cId="3015172898" sldId="301"/>
            <ac:spMk id="3" creationId="{A1DD79E1-8BFC-41AF-BD10-E9154203028E}"/>
          </ac:spMkLst>
        </pc:spChg>
        <pc:spChg chg="del mod">
          <ac:chgData name="Libia Isabel Barrera Pineda" userId="f61eec1c-468d-4606-aa95-017d603153f1" providerId="ADAL" clId="{BEF3BD69-8C84-4A62-9134-B916CA18945A}" dt="2020-03-10T19:19:13.821" v="938" actId="478"/>
          <ac:spMkLst>
            <pc:docMk/>
            <pc:sldMk cId="3015172898" sldId="301"/>
            <ac:spMk id="5" creationId="{241697EB-AE25-4EA2-9ECA-2C62EB7CB776}"/>
          </ac:spMkLst>
        </pc:spChg>
        <pc:spChg chg="del">
          <ac:chgData name="Libia Isabel Barrera Pineda" userId="f61eec1c-468d-4606-aa95-017d603153f1" providerId="ADAL" clId="{BEF3BD69-8C84-4A62-9134-B916CA18945A}" dt="2020-03-10T19:19:13.821" v="938" actId="478"/>
          <ac:spMkLst>
            <pc:docMk/>
            <pc:sldMk cId="3015172898" sldId="301"/>
            <ac:spMk id="8" creationId="{B4FDCD7A-9D57-4C10-AD6F-8EDD79FFE068}"/>
          </ac:spMkLst>
        </pc:spChg>
        <pc:spChg chg="del mod">
          <ac:chgData name="Libia Isabel Barrera Pineda" userId="f61eec1c-468d-4606-aa95-017d603153f1" providerId="ADAL" clId="{BEF3BD69-8C84-4A62-9134-B916CA18945A}" dt="2020-03-10T19:19:13.821" v="938" actId="478"/>
          <ac:spMkLst>
            <pc:docMk/>
            <pc:sldMk cId="3015172898" sldId="301"/>
            <ac:spMk id="12" creationId="{FDF711AF-263B-44DC-83E7-591C5FE0365C}"/>
          </ac:spMkLst>
        </pc:spChg>
        <pc:spChg chg="del">
          <ac:chgData name="Libia Isabel Barrera Pineda" userId="f61eec1c-468d-4606-aa95-017d603153f1" providerId="ADAL" clId="{BEF3BD69-8C84-4A62-9134-B916CA18945A}" dt="2020-03-10T19:19:13.821" v="938" actId="478"/>
          <ac:spMkLst>
            <pc:docMk/>
            <pc:sldMk cId="3015172898" sldId="301"/>
            <ac:spMk id="13" creationId="{E73B2297-CD36-4BF3-90F6-A3E3F403B4B8}"/>
          </ac:spMkLst>
        </pc:spChg>
        <pc:spChg chg="del mod">
          <ac:chgData name="Libia Isabel Barrera Pineda" userId="f61eec1c-468d-4606-aa95-017d603153f1" providerId="ADAL" clId="{BEF3BD69-8C84-4A62-9134-B916CA18945A}" dt="2020-03-10T19:19:13.821" v="938" actId="478"/>
          <ac:spMkLst>
            <pc:docMk/>
            <pc:sldMk cId="3015172898" sldId="301"/>
            <ac:spMk id="14" creationId="{A19A2A6A-55BE-405E-A96A-67D35201ADBE}"/>
          </ac:spMkLst>
        </pc:spChg>
        <pc:graphicFrameChg chg="del mod">
          <ac:chgData name="Libia Isabel Barrera Pineda" userId="f61eec1c-468d-4606-aa95-017d603153f1" providerId="ADAL" clId="{BEF3BD69-8C84-4A62-9134-B916CA18945A}" dt="2020-03-10T19:19:13.821" v="938" actId="478"/>
          <ac:graphicFrameMkLst>
            <pc:docMk/>
            <pc:sldMk cId="3015172898" sldId="301"/>
            <ac:graphicFrameMk id="2" creationId="{00000000-0000-0000-0000-000000000000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JEP\2021%20Construcci&#243;n\20200403%20Presupuestos%202019%20-%202021%20comparados%20(Apropiaci&#243;n%20-%20Ejecuci&#243;n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JEP\2021%20Construcci&#243;n\20200403%20Presupuestos%202019%20-%202021%20comparados%20(Apropiaci&#243;n%20-%20Ejecuci&#243;n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JEP\2021%20Construcci&#243;n\20200403%20Presupuestos%202019%20-%202021%20comparados%20(Apropiaci&#243;n%20-%20Ejecuci&#243;n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CO" dirty="0"/>
              <a:t>Presupuesto en PGN de la JEP</a:t>
            </a:r>
            <a:r>
              <a:rPr lang="es-CO" baseline="0" dirty="0"/>
              <a:t> </a:t>
            </a:r>
          </a:p>
          <a:p>
            <a:pPr>
              <a:defRPr/>
            </a:pPr>
            <a:r>
              <a:rPr lang="es-CO" sz="1200" i="1" baseline="0" dirty="0"/>
              <a:t>Cifras en millones de pesos corrientes</a:t>
            </a:r>
            <a:endParaRPr lang="es-CO" sz="1200" i="1" dirty="0"/>
          </a:p>
        </c:rich>
      </c:tx>
      <c:layout>
        <c:manualLayout>
          <c:xMode val="edge"/>
          <c:yMode val="edge"/>
          <c:x val="0.38022573394799608"/>
          <c:y val="3.20967311102669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Hoja1!$I$2</c:f>
              <c:strCache>
                <c:ptCount val="1"/>
                <c:pt idx="0">
                  <c:v>Solicitud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Hoja1!$G$3:$H$14</c:f>
              <c:multiLvlStrCache>
                <c:ptCount val="12"/>
                <c:lvl>
                  <c:pt idx="0">
                    <c:v>Funcionamiento</c:v>
                  </c:pt>
                  <c:pt idx="1">
                    <c:v>Inversión</c:v>
                  </c:pt>
                  <c:pt idx="2">
                    <c:v>Total</c:v>
                  </c:pt>
                  <c:pt idx="3">
                    <c:v>Funcionamiento</c:v>
                  </c:pt>
                  <c:pt idx="4">
                    <c:v>Inversión</c:v>
                  </c:pt>
                  <c:pt idx="5">
                    <c:v>Total</c:v>
                  </c:pt>
                  <c:pt idx="6">
                    <c:v>Funcionamiento</c:v>
                  </c:pt>
                  <c:pt idx="7">
                    <c:v>Inversión</c:v>
                  </c:pt>
                  <c:pt idx="8">
                    <c:v>Total</c:v>
                  </c:pt>
                  <c:pt idx="9">
                    <c:v>Funcionamiento</c:v>
                  </c:pt>
                  <c:pt idx="10">
                    <c:v>Inversión</c:v>
                  </c:pt>
                  <c:pt idx="11">
                    <c:v>Total</c:v>
                  </c:pt>
                </c:lvl>
                <c:lvl>
                  <c:pt idx="0">
                    <c:v>2018</c:v>
                  </c:pt>
                  <c:pt idx="3">
                    <c:v>2019</c:v>
                  </c:pt>
                  <c:pt idx="6">
                    <c:v>2020*</c:v>
                  </c:pt>
                  <c:pt idx="9">
                    <c:v>2021**</c:v>
                  </c:pt>
                </c:lvl>
              </c:multiLvlStrCache>
            </c:multiLvlStrRef>
          </c:cat>
          <c:val>
            <c:numRef>
              <c:f>Hoja1!$I$3:$I$14</c:f>
              <c:numCache>
                <c:formatCode>_-"$"\ * #,##0_-;\-"$"\ * #,##0_-;_-"$"\ * "-"??_-;_-@_-</c:formatCode>
                <c:ptCount val="12"/>
                <c:pt idx="0">
                  <c:v>123305.712088</c:v>
                </c:pt>
                <c:pt idx="1">
                  <c:v>72646.614000000001</c:v>
                </c:pt>
                <c:pt idx="2">
                  <c:v>195952.326088</c:v>
                </c:pt>
                <c:pt idx="3">
                  <c:v>204288</c:v>
                </c:pt>
                <c:pt idx="4">
                  <c:v>116009</c:v>
                </c:pt>
                <c:pt idx="5">
                  <c:v>320297</c:v>
                </c:pt>
                <c:pt idx="6">
                  <c:v>201713.9</c:v>
                </c:pt>
                <c:pt idx="7">
                  <c:v>119136.79518299999</c:v>
                </c:pt>
                <c:pt idx="8">
                  <c:v>320850.695183</c:v>
                </c:pt>
                <c:pt idx="9">
                  <c:v>218442.07749600001</c:v>
                </c:pt>
                <c:pt idx="10">
                  <c:v>142964.15421959999</c:v>
                </c:pt>
                <c:pt idx="11">
                  <c:v>361406.23171559995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6B6-45CA-A585-E3CB3CE8B116}"/>
            </c:ext>
          </c:extLst>
        </c:ser>
        <c:ser>
          <c:idx val="1"/>
          <c:order val="1"/>
          <c:tx>
            <c:strRef>
              <c:f>Hoja1!$J$2</c:f>
              <c:strCache>
                <c:ptCount val="1"/>
                <c:pt idx="0">
                  <c:v>Apropiación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Hoja1!$G$3:$H$14</c:f>
              <c:multiLvlStrCache>
                <c:ptCount val="12"/>
                <c:lvl>
                  <c:pt idx="0">
                    <c:v>Funcionamiento</c:v>
                  </c:pt>
                  <c:pt idx="1">
                    <c:v>Inversión</c:v>
                  </c:pt>
                  <c:pt idx="2">
                    <c:v>Total</c:v>
                  </c:pt>
                  <c:pt idx="3">
                    <c:v>Funcionamiento</c:v>
                  </c:pt>
                  <c:pt idx="4">
                    <c:v>Inversión</c:v>
                  </c:pt>
                  <c:pt idx="5">
                    <c:v>Total</c:v>
                  </c:pt>
                  <c:pt idx="6">
                    <c:v>Funcionamiento</c:v>
                  </c:pt>
                  <c:pt idx="7">
                    <c:v>Inversión</c:v>
                  </c:pt>
                  <c:pt idx="8">
                    <c:v>Total</c:v>
                  </c:pt>
                  <c:pt idx="9">
                    <c:v>Funcionamiento</c:v>
                  </c:pt>
                  <c:pt idx="10">
                    <c:v>Inversión</c:v>
                  </c:pt>
                  <c:pt idx="11">
                    <c:v>Total</c:v>
                  </c:pt>
                </c:lvl>
                <c:lvl>
                  <c:pt idx="0">
                    <c:v>2018</c:v>
                  </c:pt>
                  <c:pt idx="3">
                    <c:v>2019</c:v>
                  </c:pt>
                  <c:pt idx="6">
                    <c:v>2020*</c:v>
                  </c:pt>
                  <c:pt idx="9">
                    <c:v>2021**</c:v>
                  </c:pt>
                </c:lvl>
              </c:multiLvlStrCache>
            </c:multiLvlStrRef>
          </c:cat>
          <c:val>
            <c:numRef>
              <c:f>Hoja1!$J$3:$J$14</c:f>
              <c:numCache>
                <c:formatCode>_-"$"\ * #,##0_-;\-"$"\ * #,##0_-;_-"$"\ * "-"??_-;_-@_-</c:formatCode>
                <c:ptCount val="12"/>
                <c:pt idx="0">
                  <c:v>110797.44284600001</c:v>
                </c:pt>
                <c:pt idx="1">
                  <c:v>21884.891604</c:v>
                </c:pt>
                <c:pt idx="2">
                  <c:v>132682.33444999999</c:v>
                </c:pt>
                <c:pt idx="3">
                  <c:v>201704.21530099999</c:v>
                </c:pt>
                <c:pt idx="4">
                  <c:v>82477.847651000004</c:v>
                </c:pt>
                <c:pt idx="5">
                  <c:v>284182.06295200001</c:v>
                </c:pt>
                <c:pt idx="6">
                  <c:v>201713.9</c:v>
                </c:pt>
                <c:pt idx="7">
                  <c:v>115136.79518299999</c:v>
                </c:pt>
                <c:pt idx="8">
                  <c:v>316850.695183</c:v>
                </c:pt>
                <c:pt idx="9">
                  <c:v>218442.07749600001</c:v>
                </c:pt>
                <c:pt idx="10">
                  <c:v>79304.330166999993</c:v>
                </c:pt>
                <c:pt idx="11">
                  <c:v>297746.40766299999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6B6-45CA-A585-E3CB3CE8B116}"/>
            </c:ext>
          </c:extLst>
        </c:ser>
        <c:ser>
          <c:idx val="2"/>
          <c:order val="2"/>
          <c:tx>
            <c:strRef>
              <c:f>Hoja1!$K$2</c:f>
              <c:strCache>
                <c:ptCount val="1"/>
                <c:pt idx="0">
                  <c:v>Compromisos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Hoja1!$G$3:$H$14</c:f>
              <c:multiLvlStrCache>
                <c:ptCount val="12"/>
                <c:lvl>
                  <c:pt idx="0">
                    <c:v>Funcionamiento</c:v>
                  </c:pt>
                  <c:pt idx="1">
                    <c:v>Inversión</c:v>
                  </c:pt>
                  <c:pt idx="2">
                    <c:v>Total</c:v>
                  </c:pt>
                  <c:pt idx="3">
                    <c:v>Funcionamiento</c:v>
                  </c:pt>
                  <c:pt idx="4">
                    <c:v>Inversión</c:v>
                  </c:pt>
                  <c:pt idx="5">
                    <c:v>Total</c:v>
                  </c:pt>
                  <c:pt idx="6">
                    <c:v>Funcionamiento</c:v>
                  </c:pt>
                  <c:pt idx="7">
                    <c:v>Inversión</c:v>
                  </c:pt>
                  <c:pt idx="8">
                    <c:v>Total</c:v>
                  </c:pt>
                  <c:pt idx="9">
                    <c:v>Funcionamiento</c:v>
                  </c:pt>
                  <c:pt idx="10">
                    <c:v>Inversión</c:v>
                  </c:pt>
                  <c:pt idx="11">
                    <c:v>Total</c:v>
                  </c:pt>
                </c:lvl>
                <c:lvl>
                  <c:pt idx="0">
                    <c:v>2018</c:v>
                  </c:pt>
                  <c:pt idx="3">
                    <c:v>2019</c:v>
                  </c:pt>
                  <c:pt idx="6">
                    <c:v>2020*</c:v>
                  </c:pt>
                  <c:pt idx="9">
                    <c:v>2021**</c:v>
                  </c:pt>
                </c:lvl>
              </c:multiLvlStrCache>
            </c:multiLvlStrRef>
          </c:cat>
          <c:val>
            <c:numRef>
              <c:f>Hoja1!$K$3:$K$14</c:f>
              <c:numCache>
                <c:formatCode>_-"$"\ * #,##0_-;\-"$"\ * #,##0_-;_-"$"\ * "-"??_-;_-@_-</c:formatCode>
                <c:ptCount val="12"/>
                <c:pt idx="0">
                  <c:v>94073.882852769995</c:v>
                </c:pt>
                <c:pt idx="1">
                  <c:v>20401.495927299999</c:v>
                </c:pt>
                <c:pt idx="2">
                  <c:v>114475.37878006999</c:v>
                </c:pt>
                <c:pt idx="3">
                  <c:v>192086.23018363997</c:v>
                </c:pt>
                <c:pt idx="4">
                  <c:v>74242.940988029994</c:v>
                </c:pt>
                <c:pt idx="5">
                  <c:v>266329.17117166996</c:v>
                </c:pt>
                <c:pt idx="6">
                  <c:v>48196.138004270004</c:v>
                </c:pt>
                <c:pt idx="7">
                  <c:v>42915.636324500003</c:v>
                </c:pt>
                <c:pt idx="8">
                  <c:v>91111.77432877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B6-45CA-A585-E3CB3CE8B116}"/>
            </c:ext>
          </c:extLst>
        </c:ser>
        <c:ser>
          <c:idx val="3"/>
          <c:order val="3"/>
          <c:tx>
            <c:strRef>
              <c:f>Hoja1!$L$2</c:f>
              <c:strCache>
                <c:ptCount val="1"/>
                <c:pt idx="0">
                  <c:v>Obligaciones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Hoja1!$G$3:$H$14</c:f>
              <c:multiLvlStrCache>
                <c:ptCount val="12"/>
                <c:lvl>
                  <c:pt idx="0">
                    <c:v>Funcionamiento</c:v>
                  </c:pt>
                  <c:pt idx="1">
                    <c:v>Inversión</c:v>
                  </c:pt>
                  <c:pt idx="2">
                    <c:v>Total</c:v>
                  </c:pt>
                  <c:pt idx="3">
                    <c:v>Funcionamiento</c:v>
                  </c:pt>
                  <c:pt idx="4">
                    <c:v>Inversión</c:v>
                  </c:pt>
                  <c:pt idx="5">
                    <c:v>Total</c:v>
                  </c:pt>
                  <c:pt idx="6">
                    <c:v>Funcionamiento</c:v>
                  </c:pt>
                  <c:pt idx="7">
                    <c:v>Inversión</c:v>
                  </c:pt>
                  <c:pt idx="8">
                    <c:v>Total</c:v>
                  </c:pt>
                  <c:pt idx="9">
                    <c:v>Funcionamiento</c:v>
                  </c:pt>
                  <c:pt idx="10">
                    <c:v>Inversión</c:v>
                  </c:pt>
                  <c:pt idx="11">
                    <c:v>Total</c:v>
                  </c:pt>
                </c:lvl>
                <c:lvl>
                  <c:pt idx="0">
                    <c:v>2018</c:v>
                  </c:pt>
                  <c:pt idx="3">
                    <c:v>2019</c:v>
                  </c:pt>
                  <c:pt idx="6">
                    <c:v>2020*</c:v>
                  </c:pt>
                  <c:pt idx="9">
                    <c:v>2021**</c:v>
                  </c:pt>
                </c:lvl>
              </c:multiLvlStrCache>
            </c:multiLvlStrRef>
          </c:cat>
          <c:val>
            <c:numRef>
              <c:f>Hoja1!$L$3:$L$14</c:f>
              <c:numCache>
                <c:formatCode>_-"$"\ * #,##0_-;\-"$"\ * #,##0_-;_-"$"\ * "-"??_-;_-@_-</c:formatCode>
                <c:ptCount val="12"/>
                <c:pt idx="0">
                  <c:v>91137.334488269989</c:v>
                </c:pt>
                <c:pt idx="1">
                  <c:v>12311.477938</c:v>
                </c:pt>
                <c:pt idx="2">
                  <c:v>103448.81242626999</c:v>
                </c:pt>
                <c:pt idx="3">
                  <c:v>191177.82185135002</c:v>
                </c:pt>
                <c:pt idx="4">
                  <c:v>56181.133178300006</c:v>
                </c:pt>
                <c:pt idx="5">
                  <c:v>247358.95502965004</c:v>
                </c:pt>
                <c:pt idx="6">
                  <c:v>31145.328950310002</c:v>
                </c:pt>
                <c:pt idx="7">
                  <c:v>3285.4879581599998</c:v>
                </c:pt>
                <c:pt idx="8">
                  <c:v>34430.816908469998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B6-45CA-A585-E3CB3CE8B1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axId val="221518008"/>
        <c:axId val="221518392"/>
      </c:barChart>
      <c:catAx>
        <c:axId val="221518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221518392"/>
        <c:crosses val="autoZero"/>
        <c:auto val="1"/>
        <c:lblAlgn val="ctr"/>
        <c:lblOffset val="100"/>
        <c:noMultiLvlLbl val="0"/>
      </c:catAx>
      <c:valAx>
        <c:axId val="221518392"/>
        <c:scaling>
          <c:orientation val="minMax"/>
          <c:max val="37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2215180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CO" b="1" dirty="0"/>
              <a:t>Apropiación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'Comparativos 2018 - 2021'!$C$8</c:f>
              <c:strCache>
                <c:ptCount val="1"/>
                <c:pt idx="0">
                  <c:v>Funcionamiento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'Comparativos 2018 - 2021'!$B$13:$B$16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*</c:v>
                </c:pt>
              </c:strCache>
            </c:strRef>
          </c:cat>
          <c:val>
            <c:numRef>
              <c:f>'Comparativos 2018 - 2021'!$C$13:$C$16</c:f>
              <c:numCache>
                <c:formatCode>_-"$"\ * #,##0_-;\-"$"\ * #,##0_-;_-"$"\ * "-"??_-;_-@_-</c:formatCode>
                <c:ptCount val="4"/>
                <c:pt idx="0">
                  <c:v>110797442846</c:v>
                </c:pt>
                <c:pt idx="1">
                  <c:v>201704215301</c:v>
                </c:pt>
                <c:pt idx="2">
                  <c:v>201713900000</c:v>
                </c:pt>
                <c:pt idx="3">
                  <c:v>218442077496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4-42CC-A831-AA374006D1D1}"/>
            </c:ext>
          </c:extLst>
        </c:ser>
        <c:ser>
          <c:idx val="1"/>
          <c:order val="1"/>
          <c:tx>
            <c:strRef>
              <c:f>'Comparativos 2018 - 2021'!$D$8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'Comparativos 2018 - 2021'!$B$13:$B$16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 *</c:v>
                </c:pt>
              </c:strCache>
            </c:strRef>
          </c:cat>
          <c:val>
            <c:numRef>
              <c:f>'Comparativos 2018 - 2021'!$D$13:$D$16</c:f>
              <c:numCache>
                <c:formatCode>_-"$"\ * #,##0_-;\-"$"\ * #,##0_-;_-"$"\ * "-"??_-;_-@_-</c:formatCode>
                <c:ptCount val="4"/>
                <c:pt idx="0">
                  <c:v>21884891604</c:v>
                </c:pt>
                <c:pt idx="1">
                  <c:v>82477847651</c:v>
                </c:pt>
                <c:pt idx="2">
                  <c:v>115136795183</c:v>
                </c:pt>
                <c:pt idx="3">
                  <c:v>79304330167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4-42CC-A831-AA374006D1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702024"/>
        <c:axId val="169272840"/>
      </c:areaChart>
      <c:catAx>
        <c:axId val="169702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9272840"/>
        <c:crosses val="autoZero"/>
        <c:auto val="1"/>
        <c:lblAlgn val="ctr"/>
        <c:lblOffset val="100"/>
        <c:noMultiLvlLbl val="0"/>
      </c:catAx>
      <c:valAx>
        <c:axId val="16927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69702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s-CO" b="1" dirty="0"/>
              <a:t>Compromisos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'Comparativos 2018 - 2021'!$C$8</c:f>
              <c:strCache>
                <c:ptCount val="1"/>
                <c:pt idx="0">
                  <c:v>Funcionamiento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'Comparativos 2018 - 2021'!$B$17:$B$19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2020**</c:v>
                </c:pt>
              </c:strCache>
            </c:strRef>
          </c:cat>
          <c:val>
            <c:numRef>
              <c:f>'Comparativos 2018 - 2021'!$C$17:$C$19</c:f>
              <c:numCache>
                <c:formatCode>_-"$"\ * #,##0_-;\-"$"\ * #,##0_-;_-"$"\ * "-"??_-;_-@_-</c:formatCode>
                <c:ptCount val="3"/>
                <c:pt idx="0">
                  <c:v>94073882852.769989</c:v>
                </c:pt>
                <c:pt idx="1">
                  <c:v>192086230183.63998</c:v>
                </c:pt>
                <c:pt idx="2">
                  <c:v>48196138004.270004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88-4F98-B966-DBB41E1085EE}"/>
            </c:ext>
          </c:extLst>
        </c:ser>
        <c:ser>
          <c:idx val="1"/>
          <c:order val="1"/>
          <c:tx>
            <c:strRef>
              <c:f>'Comparativos 2018 - 2021'!$D$8</c:f>
              <c:strCache>
                <c:ptCount val="1"/>
                <c:pt idx="0">
                  <c:v>Inversión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'Comparativos 2018 - 2021'!$B$17:$B$19</c:f>
              <c:strCache>
                <c:ptCount val="3"/>
                <c:pt idx="0">
                  <c:v>2018</c:v>
                </c:pt>
                <c:pt idx="1">
                  <c:v>2019</c:v>
                </c:pt>
                <c:pt idx="2">
                  <c:v>2020**</c:v>
                </c:pt>
              </c:strCache>
            </c:strRef>
          </c:cat>
          <c:val>
            <c:numRef>
              <c:f>'Comparativos 2018 - 2021'!$D$17:$D$19</c:f>
              <c:numCache>
                <c:formatCode>_-"$"\ * #,##0_-;\-"$"\ * #,##0_-;_-"$"\ * "-"??_-;_-@_-</c:formatCode>
                <c:ptCount val="3"/>
                <c:pt idx="0">
                  <c:v>20401495927.299999</c:v>
                </c:pt>
                <c:pt idx="1">
                  <c:v>74242940988.029999</c:v>
                </c:pt>
                <c:pt idx="2">
                  <c:v>42915636324.5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88-4F98-B966-DBB41E108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0739288"/>
        <c:axId val="228076272"/>
      </c:areaChart>
      <c:catAx>
        <c:axId val="190739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228076272"/>
        <c:crosses val="autoZero"/>
        <c:auto val="1"/>
        <c:lblAlgn val="ctr"/>
        <c:lblOffset val="100"/>
        <c:noMultiLvlLbl val="0"/>
      </c:catAx>
      <c:valAx>
        <c:axId val="228076272"/>
        <c:scaling>
          <c:orientation val="minMax"/>
          <c:max val="19500000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&quot;$&quot;\ * #,##0_-;\-&quot;$&quot;\ * #,##0_-;_-&quot;$&quot;\ 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s-CO"/>
          </a:p>
        </c:txPr>
        <c:crossAx val="190739288"/>
        <c:crosses val="autoZero"/>
        <c:crossBetween val="midCat"/>
        <c:majorUnit val="50000000000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j-lt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D659F-4861-9641-941A-FE46F5882AEE}" type="doc">
      <dgm:prSet loTypeId="urn:microsoft.com/office/officeart/2005/8/layout/chevron1" loCatId="" qsTypeId="urn:microsoft.com/office/officeart/2005/8/quickstyle/simple4" qsCatId="simple" csTypeId="urn:microsoft.com/office/officeart/2005/8/colors/accent6_4" csCatId="accent6" phldr="1"/>
      <dgm:spPr/>
    </dgm:pt>
    <dgm:pt modelId="{3FC91AC5-B57B-264A-9C7C-CD9F696DE3BF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Ene</a:t>
          </a:r>
        </a:p>
      </dgm:t>
    </dgm:pt>
    <dgm:pt modelId="{2FAFC106-AE2E-664B-9623-EC00A80090AC}" type="parTrans" cxnId="{2ABCF5BA-37A8-3645-9B72-163DE11B39B9}">
      <dgm:prSet/>
      <dgm:spPr/>
      <dgm:t>
        <a:bodyPr/>
        <a:lstStyle/>
        <a:p>
          <a:endParaRPr lang="es-ES"/>
        </a:p>
      </dgm:t>
    </dgm:pt>
    <dgm:pt modelId="{9B35D8F1-8618-2E4B-86F7-7961320ADBF3}" type="sibTrans" cxnId="{2ABCF5BA-37A8-3645-9B72-163DE11B39B9}">
      <dgm:prSet/>
      <dgm:spPr/>
      <dgm:t>
        <a:bodyPr/>
        <a:lstStyle/>
        <a:p>
          <a:endParaRPr lang="es-ES"/>
        </a:p>
      </dgm:t>
    </dgm:pt>
    <dgm:pt modelId="{2B0720FB-B703-DD4E-B050-C688827B4BEE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May</a:t>
          </a:r>
        </a:p>
      </dgm:t>
    </dgm:pt>
    <dgm:pt modelId="{5B39ADB3-F8EB-F247-8780-C4743E6C908C}" type="parTrans" cxnId="{711DAD80-DE4C-D34E-8F6B-F4B6FD2099E1}">
      <dgm:prSet/>
      <dgm:spPr/>
      <dgm:t>
        <a:bodyPr/>
        <a:lstStyle/>
        <a:p>
          <a:endParaRPr lang="es-ES"/>
        </a:p>
      </dgm:t>
    </dgm:pt>
    <dgm:pt modelId="{5A4329FF-E51E-1C4D-BF82-D86CFC672AC7}" type="sibTrans" cxnId="{711DAD80-DE4C-D34E-8F6B-F4B6FD2099E1}">
      <dgm:prSet/>
      <dgm:spPr/>
      <dgm:t>
        <a:bodyPr/>
        <a:lstStyle/>
        <a:p>
          <a:endParaRPr lang="es-ES"/>
        </a:p>
      </dgm:t>
    </dgm:pt>
    <dgm:pt modelId="{FE6BECD5-CA7F-0842-9268-23CBA8C74613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Jul</a:t>
          </a:r>
        </a:p>
      </dgm:t>
    </dgm:pt>
    <dgm:pt modelId="{817024DE-BDB2-F548-8F6A-03B66CFDD73C}" type="parTrans" cxnId="{A04F53D1-3F75-1244-AF6E-788F9399D913}">
      <dgm:prSet/>
      <dgm:spPr/>
      <dgm:t>
        <a:bodyPr/>
        <a:lstStyle/>
        <a:p>
          <a:endParaRPr lang="es-ES"/>
        </a:p>
      </dgm:t>
    </dgm:pt>
    <dgm:pt modelId="{DC241504-F0F3-1846-BE3A-BC67EB41E9F0}" type="sibTrans" cxnId="{A04F53D1-3F75-1244-AF6E-788F9399D913}">
      <dgm:prSet/>
      <dgm:spPr/>
      <dgm:t>
        <a:bodyPr/>
        <a:lstStyle/>
        <a:p>
          <a:endParaRPr lang="es-ES"/>
        </a:p>
      </dgm:t>
    </dgm:pt>
    <dgm:pt modelId="{02AA0DE2-DCA1-3D44-B3C5-B282FAE2F03E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Nov</a:t>
          </a:r>
        </a:p>
      </dgm:t>
    </dgm:pt>
    <dgm:pt modelId="{5A56AEA4-1AFD-384A-9C7F-2A3B95431A43}" type="parTrans" cxnId="{7D6B7A46-DBDE-1D47-9BF1-D6F935EF124C}">
      <dgm:prSet/>
      <dgm:spPr/>
      <dgm:t>
        <a:bodyPr/>
        <a:lstStyle/>
        <a:p>
          <a:endParaRPr lang="es-ES"/>
        </a:p>
      </dgm:t>
    </dgm:pt>
    <dgm:pt modelId="{C0265232-9AF7-494A-8BCB-41C6B74A3ABA}" type="sibTrans" cxnId="{7D6B7A46-DBDE-1D47-9BF1-D6F935EF124C}">
      <dgm:prSet/>
      <dgm:spPr/>
      <dgm:t>
        <a:bodyPr/>
        <a:lstStyle/>
        <a:p>
          <a:endParaRPr lang="es-ES"/>
        </a:p>
      </dgm:t>
    </dgm:pt>
    <dgm:pt modelId="{BB452A96-3AFB-EE46-B42A-7A7A1CDBE0E8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Dic</a:t>
          </a:r>
        </a:p>
      </dgm:t>
    </dgm:pt>
    <dgm:pt modelId="{3B187ECF-62B4-A840-80A2-644E2FBABB0A}" type="parTrans" cxnId="{A81F7C4A-8943-F149-9D5E-75750FBBDFED}">
      <dgm:prSet/>
      <dgm:spPr/>
      <dgm:t>
        <a:bodyPr/>
        <a:lstStyle/>
        <a:p>
          <a:endParaRPr lang="es-ES"/>
        </a:p>
      </dgm:t>
    </dgm:pt>
    <dgm:pt modelId="{5B0FD28C-8129-A847-926E-A55B394A151A}" type="sibTrans" cxnId="{A81F7C4A-8943-F149-9D5E-75750FBBDFED}">
      <dgm:prSet/>
      <dgm:spPr/>
      <dgm:t>
        <a:bodyPr/>
        <a:lstStyle/>
        <a:p>
          <a:endParaRPr lang="es-ES"/>
        </a:p>
      </dgm:t>
    </dgm:pt>
    <dgm:pt modelId="{184A6E96-FF8D-B246-9768-89196D39270A}">
      <dgm:prSet phldrT="[Texto]"/>
      <dgm:spPr>
        <a:solidFill>
          <a:srgbClr val="133E65"/>
        </a:solidFill>
      </dgm:spPr>
      <dgm:t>
        <a:bodyPr/>
        <a:lstStyle/>
        <a:p>
          <a:r>
            <a:rPr lang="es-ES" b="1" dirty="0"/>
            <a:t>Ene</a:t>
          </a:r>
        </a:p>
      </dgm:t>
    </dgm:pt>
    <dgm:pt modelId="{DE182446-93DD-5644-ACF2-075577590E27}" type="parTrans" cxnId="{8C3D20E0-5EF3-DD41-ADCA-184C1A3180F4}">
      <dgm:prSet/>
      <dgm:spPr/>
      <dgm:t>
        <a:bodyPr/>
        <a:lstStyle/>
        <a:p>
          <a:endParaRPr lang="es-ES"/>
        </a:p>
      </dgm:t>
    </dgm:pt>
    <dgm:pt modelId="{2F043C3A-6F7C-624D-BF71-8AB432B2482F}" type="sibTrans" cxnId="{8C3D20E0-5EF3-DD41-ADCA-184C1A3180F4}">
      <dgm:prSet/>
      <dgm:spPr/>
      <dgm:t>
        <a:bodyPr/>
        <a:lstStyle/>
        <a:p>
          <a:endParaRPr lang="es-ES"/>
        </a:p>
      </dgm:t>
    </dgm:pt>
    <dgm:pt modelId="{50ED7861-E9EB-4568-A12A-2B0E50B3EFDE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Jun</a:t>
          </a:r>
        </a:p>
      </dgm:t>
    </dgm:pt>
    <dgm:pt modelId="{870A6E13-FBDE-403F-9EE3-883160D6BA30}" type="parTrans" cxnId="{99166AEF-BF29-4FE4-B7E5-1D21257F1B7A}">
      <dgm:prSet/>
      <dgm:spPr/>
      <dgm:t>
        <a:bodyPr/>
        <a:lstStyle/>
        <a:p>
          <a:endParaRPr lang="es-ES"/>
        </a:p>
      </dgm:t>
    </dgm:pt>
    <dgm:pt modelId="{27E26538-433D-42E0-8B49-294307B3DF76}" type="sibTrans" cxnId="{99166AEF-BF29-4FE4-B7E5-1D21257F1B7A}">
      <dgm:prSet/>
      <dgm:spPr/>
      <dgm:t>
        <a:bodyPr/>
        <a:lstStyle/>
        <a:p>
          <a:endParaRPr lang="es-ES"/>
        </a:p>
      </dgm:t>
    </dgm:pt>
    <dgm:pt modelId="{E28F3390-BDD5-4364-BA4F-33B2F85D08C2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 err="1"/>
            <a:t>Ago</a:t>
          </a:r>
          <a:endParaRPr lang="es-ES" dirty="0"/>
        </a:p>
      </dgm:t>
    </dgm:pt>
    <dgm:pt modelId="{16BFE606-AF0B-4B14-94CE-51449615A887}" type="parTrans" cxnId="{07163631-869B-40E5-8DEC-BECED71AAC6A}">
      <dgm:prSet/>
      <dgm:spPr/>
      <dgm:t>
        <a:bodyPr/>
        <a:lstStyle/>
        <a:p>
          <a:endParaRPr lang="es-ES"/>
        </a:p>
      </dgm:t>
    </dgm:pt>
    <dgm:pt modelId="{157BFDCB-BBEF-4741-9F1E-642C8DA709E0}" type="sibTrans" cxnId="{07163631-869B-40E5-8DEC-BECED71AAC6A}">
      <dgm:prSet/>
      <dgm:spPr/>
      <dgm:t>
        <a:bodyPr/>
        <a:lstStyle/>
        <a:p>
          <a:endParaRPr lang="es-ES"/>
        </a:p>
      </dgm:t>
    </dgm:pt>
    <dgm:pt modelId="{390A5D63-E4E0-46CA-8737-9008AAFD3080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 err="1"/>
            <a:t>Sep</a:t>
          </a:r>
          <a:endParaRPr lang="es-ES" dirty="0"/>
        </a:p>
      </dgm:t>
    </dgm:pt>
    <dgm:pt modelId="{D25E0F55-F72C-45EE-AB2C-988E7DDDBED5}" type="parTrans" cxnId="{FB9B347A-2A5B-47EA-A679-4BFB5BE926E5}">
      <dgm:prSet/>
      <dgm:spPr/>
      <dgm:t>
        <a:bodyPr/>
        <a:lstStyle/>
        <a:p>
          <a:endParaRPr lang="es-ES"/>
        </a:p>
      </dgm:t>
    </dgm:pt>
    <dgm:pt modelId="{52D7660E-8D8C-4CF7-9087-FA03C77D32E1}" type="sibTrans" cxnId="{FB9B347A-2A5B-47EA-A679-4BFB5BE926E5}">
      <dgm:prSet/>
      <dgm:spPr/>
      <dgm:t>
        <a:bodyPr/>
        <a:lstStyle/>
        <a:p>
          <a:endParaRPr lang="es-ES"/>
        </a:p>
      </dgm:t>
    </dgm:pt>
    <dgm:pt modelId="{ACF236AB-2E94-433F-8A71-C96DC48DF3B0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Oct</a:t>
          </a:r>
        </a:p>
      </dgm:t>
    </dgm:pt>
    <dgm:pt modelId="{60690856-DEC3-421B-ACF9-013FF1F97661}" type="parTrans" cxnId="{A578548E-9E96-4D39-9F81-94C250292CBA}">
      <dgm:prSet/>
      <dgm:spPr/>
      <dgm:t>
        <a:bodyPr/>
        <a:lstStyle/>
        <a:p>
          <a:endParaRPr lang="es-ES"/>
        </a:p>
      </dgm:t>
    </dgm:pt>
    <dgm:pt modelId="{04D69105-863F-4963-B8E6-630390A4C83F}" type="sibTrans" cxnId="{A578548E-9E96-4D39-9F81-94C250292CBA}">
      <dgm:prSet/>
      <dgm:spPr/>
      <dgm:t>
        <a:bodyPr/>
        <a:lstStyle/>
        <a:p>
          <a:endParaRPr lang="es-ES"/>
        </a:p>
      </dgm:t>
    </dgm:pt>
    <dgm:pt modelId="{DDA561EB-10FA-470F-8983-09AD1B643B4B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Feb</a:t>
          </a:r>
        </a:p>
      </dgm:t>
    </dgm:pt>
    <dgm:pt modelId="{AFB5F5A9-7C97-4486-A214-713B64694BAA}" type="parTrans" cxnId="{B3902A43-122A-468F-9696-9E9C6DEB55A5}">
      <dgm:prSet/>
      <dgm:spPr/>
      <dgm:t>
        <a:bodyPr/>
        <a:lstStyle/>
        <a:p>
          <a:endParaRPr lang="es-ES"/>
        </a:p>
      </dgm:t>
    </dgm:pt>
    <dgm:pt modelId="{E63CF409-6258-4BFA-A823-8304BF05D5B5}" type="sibTrans" cxnId="{B3902A43-122A-468F-9696-9E9C6DEB55A5}">
      <dgm:prSet/>
      <dgm:spPr/>
      <dgm:t>
        <a:bodyPr/>
        <a:lstStyle/>
        <a:p>
          <a:endParaRPr lang="es-ES"/>
        </a:p>
      </dgm:t>
    </dgm:pt>
    <dgm:pt modelId="{D5A77797-0D47-460C-9BDB-A8A8DBC1714A}">
      <dgm:prSet phldrT="[Texto]"/>
      <dgm:spPr>
        <a:solidFill>
          <a:srgbClr val="133E65"/>
        </a:solidFill>
      </dgm:spPr>
      <dgm:t>
        <a:bodyPr/>
        <a:lstStyle/>
        <a:p>
          <a:r>
            <a:rPr lang="es-ES" dirty="0"/>
            <a:t>Mar</a:t>
          </a:r>
        </a:p>
      </dgm:t>
    </dgm:pt>
    <dgm:pt modelId="{0FE48DCB-AFA1-4FD8-B3DA-6D986FE23E95}" type="parTrans" cxnId="{FF55EA97-4DAB-4456-8BA2-918FACABAFDE}">
      <dgm:prSet/>
      <dgm:spPr/>
      <dgm:t>
        <a:bodyPr/>
        <a:lstStyle/>
        <a:p>
          <a:endParaRPr lang="es-ES"/>
        </a:p>
      </dgm:t>
    </dgm:pt>
    <dgm:pt modelId="{F966AE74-78D9-43BD-B675-3655EA382C74}" type="sibTrans" cxnId="{FF55EA97-4DAB-4456-8BA2-918FACABAFDE}">
      <dgm:prSet/>
      <dgm:spPr/>
      <dgm:t>
        <a:bodyPr/>
        <a:lstStyle/>
        <a:p>
          <a:endParaRPr lang="es-ES"/>
        </a:p>
      </dgm:t>
    </dgm:pt>
    <dgm:pt modelId="{ACC079B9-A7CA-49A0-8A1E-B35D82DD9FC9}">
      <dgm:prSet phldrT="[Texto]"/>
      <dgm:spPr>
        <a:solidFill>
          <a:srgbClr val="133E65"/>
        </a:solidFill>
      </dgm:spPr>
      <dgm:t>
        <a:bodyPr/>
        <a:lstStyle/>
        <a:p>
          <a:r>
            <a:rPr lang="es-ES"/>
            <a:t>Abr</a:t>
          </a:r>
          <a:endParaRPr lang="es-ES" dirty="0"/>
        </a:p>
      </dgm:t>
    </dgm:pt>
    <dgm:pt modelId="{9BFCADBA-096B-4D9A-8E9A-3D2577DB1F36}" type="parTrans" cxnId="{8ABBC3CC-126C-443C-9DBC-F428FA384724}">
      <dgm:prSet/>
      <dgm:spPr/>
      <dgm:t>
        <a:bodyPr/>
        <a:lstStyle/>
        <a:p>
          <a:endParaRPr lang="es-ES"/>
        </a:p>
      </dgm:t>
    </dgm:pt>
    <dgm:pt modelId="{F3D81C6C-7D1D-40DF-98FA-C37507C5C547}" type="sibTrans" cxnId="{8ABBC3CC-126C-443C-9DBC-F428FA384724}">
      <dgm:prSet/>
      <dgm:spPr/>
      <dgm:t>
        <a:bodyPr/>
        <a:lstStyle/>
        <a:p>
          <a:endParaRPr lang="es-ES"/>
        </a:p>
      </dgm:t>
    </dgm:pt>
    <dgm:pt modelId="{043510F7-A840-8E47-9709-BE1E8F8E5979}" type="pres">
      <dgm:prSet presAssocID="{876D659F-4861-9641-941A-FE46F5882AEE}" presName="Name0" presStyleCnt="0">
        <dgm:presLayoutVars>
          <dgm:dir/>
          <dgm:animLvl val="lvl"/>
          <dgm:resizeHandles val="exact"/>
        </dgm:presLayoutVars>
      </dgm:prSet>
      <dgm:spPr/>
    </dgm:pt>
    <dgm:pt modelId="{D881DA3A-7EDF-9749-A818-7C46D6477E2E}" type="pres">
      <dgm:prSet presAssocID="{3FC91AC5-B57B-264A-9C7C-CD9F696DE3BF}" presName="parTxOnly" presStyleLbl="node1" presStyleIdx="0" presStyleCnt="13">
        <dgm:presLayoutVars>
          <dgm:chMax val="0"/>
          <dgm:chPref val="0"/>
          <dgm:bulletEnabled val="1"/>
        </dgm:presLayoutVars>
      </dgm:prSet>
      <dgm:spPr/>
    </dgm:pt>
    <dgm:pt modelId="{1F0C6719-5C13-D542-B322-FD03134DD6FB}" type="pres">
      <dgm:prSet presAssocID="{9B35D8F1-8618-2E4B-86F7-7961320ADBF3}" presName="parTxOnlySpace" presStyleCnt="0"/>
      <dgm:spPr/>
    </dgm:pt>
    <dgm:pt modelId="{50BE6F87-47E0-472A-8BB5-74EAD33C126A}" type="pres">
      <dgm:prSet presAssocID="{DDA561EB-10FA-470F-8983-09AD1B643B4B}" presName="parTxOnly" presStyleLbl="node1" presStyleIdx="1" presStyleCnt="13">
        <dgm:presLayoutVars>
          <dgm:chMax val="0"/>
          <dgm:chPref val="0"/>
          <dgm:bulletEnabled val="1"/>
        </dgm:presLayoutVars>
      </dgm:prSet>
      <dgm:spPr/>
    </dgm:pt>
    <dgm:pt modelId="{F0E4C9E2-7838-420B-A6A9-BD77C653657A}" type="pres">
      <dgm:prSet presAssocID="{E63CF409-6258-4BFA-A823-8304BF05D5B5}" presName="parTxOnlySpace" presStyleCnt="0"/>
      <dgm:spPr/>
    </dgm:pt>
    <dgm:pt modelId="{F2B33C34-F178-4B7F-A3CF-8D5578B62116}" type="pres">
      <dgm:prSet presAssocID="{D5A77797-0D47-460C-9BDB-A8A8DBC1714A}" presName="parTxOnly" presStyleLbl="node1" presStyleIdx="2" presStyleCnt="13">
        <dgm:presLayoutVars>
          <dgm:chMax val="0"/>
          <dgm:chPref val="0"/>
          <dgm:bulletEnabled val="1"/>
        </dgm:presLayoutVars>
      </dgm:prSet>
      <dgm:spPr/>
    </dgm:pt>
    <dgm:pt modelId="{FA6B867C-B3E7-4C51-B945-01D93C2F8973}" type="pres">
      <dgm:prSet presAssocID="{F966AE74-78D9-43BD-B675-3655EA382C74}" presName="parTxOnlySpace" presStyleCnt="0"/>
      <dgm:spPr/>
    </dgm:pt>
    <dgm:pt modelId="{475E48DA-868B-45EF-89E2-D90391FBF7FB}" type="pres">
      <dgm:prSet presAssocID="{ACC079B9-A7CA-49A0-8A1E-B35D82DD9FC9}" presName="parTxOnly" presStyleLbl="node1" presStyleIdx="3" presStyleCnt="13">
        <dgm:presLayoutVars>
          <dgm:chMax val="0"/>
          <dgm:chPref val="0"/>
          <dgm:bulletEnabled val="1"/>
        </dgm:presLayoutVars>
      </dgm:prSet>
      <dgm:spPr/>
    </dgm:pt>
    <dgm:pt modelId="{7DE72356-1711-4C84-99D5-6F2C1B09022F}" type="pres">
      <dgm:prSet presAssocID="{F3D81C6C-7D1D-40DF-98FA-C37507C5C547}" presName="parTxOnlySpace" presStyleCnt="0"/>
      <dgm:spPr/>
    </dgm:pt>
    <dgm:pt modelId="{8363C2C4-C7AA-5E43-847A-BB0CEBAF5B45}" type="pres">
      <dgm:prSet presAssocID="{2B0720FB-B703-DD4E-B050-C688827B4BEE}" presName="parTxOnly" presStyleLbl="node1" presStyleIdx="4" presStyleCnt="13">
        <dgm:presLayoutVars>
          <dgm:chMax val="0"/>
          <dgm:chPref val="0"/>
          <dgm:bulletEnabled val="1"/>
        </dgm:presLayoutVars>
      </dgm:prSet>
      <dgm:spPr/>
    </dgm:pt>
    <dgm:pt modelId="{228AB0C2-8D02-8A4A-AB4E-095822CD46AE}" type="pres">
      <dgm:prSet presAssocID="{5A4329FF-E51E-1C4D-BF82-D86CFC672AC7}" presName="parTxOnlySpace" presStyleCnt="0"/>
      <dgm:spPr/>
    </dgm:pt>
    <dgm:pt modelId="{919596C0-3BC8-4C23-ADF6-51BCCA32B3DC}" type="pres">
      <dgm:prSet presAssocID="{50ED7861-E9EB-4568-A12A-2B0E50B3EFDE}" presName="parTxOnly" presStyleLbl="node1" presStyleIdx="5" presStyleCnt="13">
        <dgm:presLayoutVars>
          <dgm:chMax val="0"/>
          <dgm:chPref val="0"/>
          <dgm:bulletEnabled val="1"/>
        </dgm:presLayoutVars>
      </dgm:prSet>
      <dgm:spPr/>
    </dgm:pt>
    <dgm:pt modelId="{E7C915FE-41B8-4B6E-8EA4-5333F84A3BC5}" type="pres">
      <dgm:prSet presAssocID="{27E26538-433D-42E0-8B49-294307B3DF76}" presName="parTxOnlySpace" presStyleCnt="0"/>
      <dgm:spPr/>
    </dgm:pt>
    <dgm:pt modelId="{4B13A552-10BF-8F46-B4C8-EC3B37C4D152}" type="pres">
      <dgm:prSet presAssocID="{FE6BECD5-CA7F-0842-9268-23CBA8C74613}" presName="parTxOnly" presStyleLbl="node1" presStyleIdx="6" presStyleCnt="13">
        <dgm:presLayoutVars>
          <dgm:chMax val="0"/>
          <dgm:chPref val="0"/>
          <dgm:bulletEnabled val="1"/>
        </dgm:presLayoutVars>
      </dgm:prSet>
      <dgm:spPr/>
    </dgm:pt>
    <dgm:pt modelId="{90B565B5-3DEC-7049-B095-F8786345E43A}" type="pres">
      <dgm:prSet presAssocID="{DC241504-F0F3-1846-BE3A-BC67EB41E9F0}" presName="parTxOnlySpace" presStyleCnt="0"/>
      <dgm:spPr/>
    </dgm:pt>
    <dgm:pt modelId="{822483D0-F9CD-4A48-A0C2-C3DD899CA0CF}" type="pres">
      <dgm:prSet presAssocID="{E28F3390-BDD5-4364-BA4F-33B2F85D08C2}" presName="parTxOnly" presStyleLbl="node1" presStyleIdx="7" presStyleCnt="13">
        <dgm:presLayoutVars>
          <dgm:chMax val="0"/>
          <dgm:chPref val="0"/>
          <dgm:bulletEnabled val="1"/>
        </dgm:presLayoutVars>
      </dgm:prSet>
      <dgm:spPr/>
    </dgm:pt>
    <dgm:pt modelId="{FE938B23-E753-42BB-948F-82CA0A8486D7}" type="pres">
      <dgm:prSet presAssocID="{157BFDCB-BBEF-4741-9F1E-642C8DA709E0}" presName="parTxOnlySpace" presStyleCnt="0"/>
      <dgm:spPr/>
    </dgm:pt>
    <dgm:pt modelId="{7A1F4672-D702-4DD1-BEFC-8322E2708344}" type="pres">
      <dgm:prSet presAssocID="{390A5D63-E4E0-46CA-8737-9008AAFD3080}" presName="parTxOnly" presStyleLbl="node1" presStyleIdx="8" presStyleCnt="13">
        <dgm:presLayoutVars>
          <dgm:chMax val="0"/>
          <dgm:chPref val="0"/>
          <dgm:bulletEnabled val="1"/>
        </dgm:presLayoutVars>
      </dgm:prSet>
      <dgm:spPr/>
    </dgm:pt>
    <dgm:pt modelId="{D9B8B206-ED1C-4458-BDC5-B86899AF76BF}" type="pres">
      <dgm:prSet presAssocID="{52D7660E-8D8C-4CF7-9087-FA03C77D32E1}" presName="parTxOnlySpace" presStyleCnt="0"/>
      <dgm:spPr/>
    </dgm:pt>
    <dgm:pt modelId="{A877B142-E957-4327-B0F5-7B0241E5BAA7}" type="pres">
      <dgm:prSet presAssocID="{ACF236AB-2E94-433F-8A71-C96DC48DF3B0}" presName="parTxOnly" presStyleLbl="node1" presStyleIdx="9" presStyleCnt="13">
        <dgm:presLayoutVars>
          <dgm:chMax val="0"/>
          <dgm:chPref val="0"/>
          <dgm:bulletEnabled val="1"/>
        </dgm:presLayoutVars>
      </dgm:prSet>
      <dgm:spPr/>
    </dgm:pt>
    <dgm:pt modelId="{C00439DF-B036-4FB6-B65B-B5DD39262030}" type="pres">
      <dgm:prSet presAssocID="{04D69105-863F-4963-B8E6-630390A4C83F}" presName="parTxOnlySpace" presStyleCnt="0"/>
      <dgm:spPr/>
    </dgm:pt>
    <dgm:pt modelId="{C5A9B7B7-2ECE-7942-96CF-A8A3F5179ED9}" type="pres">
      <dgm:prSet presAssocID="{02AA0DE2-DCA1-3D44-B3C5-B282FAE2F03E}" presName="parTxOnly" presStyleLbl="node1" presStyleIdx="10" presStyleCnt="13">
        <dgm:presLayoutVars>
          <dgm:chMax val="0"/>
          <dgm:chPref val="0"/>
          <dgm:bulletEnabled val="1"/>
        </dgm:presLayoutVars>
      </dgm:prSet>
      <dgm:spPr/>
    </dgm:pt>
    <dgm:pt modelId="{4B84FD15-D4EF-EE45-BDE1-692F1A6556DA}" type="pres">
      <dgm:prSet presAssocID="{C0265232-9AF7-494A-8BCB-41C6B74A3ABA}" presName="parTxOnlySpace" presStyleCnt="0"/>
      <dgm:spPr/>
    </dgm:pt>
    <dgm:pt modelId="{01F9706D-509B-BE43-A73B-CF780719B1BE}" type="pres">
      <dgm:prSet presAssocID="{BB452A96-3AFB-EE46-B42A-7A7A1CDBE0E8}" presName="parTxOnly" presStyleLbl="node1" presStyleIdx="11" presStyleCnt="13">
        <dgm:presLayoutVars>
          <dgm:chMax val="0"/>
          <dgm:chPref val="0"/>
          <dgm:bulletEnabled val="1"/>
        </dgm:presLayoutVars>
      </dgm:prSet>
      <dgm:spPr/>
    </dgm:pt>
    <dgm:pt modelId="{ABB18FFF-1BB9-744D-84F4-E2031442F579}" type="pres">
      <dgm:prSet presAssocID="{5B0FD28C-8129-A847-926E-A55B394A151A}" presName="parTxOnlySpace" presStyleCnt="0"/>
      <dgm:spPr/>
    </dgm:pt>
    <dgm:pt modelId="{92AEBF15-143F-4F4E-B51A-86EE39F3854B}" type="pres">
      <dgm:prSet presAssocID="{184A6E96-FF8D-B246-9768-89196D39270A}" presName="parTxOnly" presStyleLbl="node1" presStyleIdx="12" presStyleCnt="13" custLinFactX="5480" custLinFactNeighborX="100000">
        <dgm:presLayoutVars>
          <dgm:chMax val="0"/>
          <dgm:chPref val="0"/>
          <dgm:bulletEnabled val="1"/>
        </dgm:presLayoutVars>
      </dgm:prSet>
      <dgm:spPr/>
    </dgm:pt>
  </dgm:ptLst>
  <dgm:cxnLst>
    <dgm:cxn modelId="{C9DFF203-96B8-4DB1-AB86-C10FF980A064}" type="presOf" srcId="{ACF236AB-2E94-433F-8A71-C96DC48DF3B0}" destId="{A877B142-E957-4327-B0F5-7B0241E5BAA7}" srcOrd="0" destOrd="0" presId="urn:microsoft.com/office/officeart/2005/8/layout/chevron1"/>
    <dgm:cxn modelId="{5337610C-8D16-439E-AC6D-1A5D0CD2ACA2}" type="presOf" srcId="{50ED7861-E9EB-4568-A12A-2B0E50B3EFDE}" destId="{919596C0-3BC8-4C23-ADF6-51BCCA32B3DC}" srcOrd="0" destOrd="0" presId="urn:microsoft.com/office/officeart/2005/8/layout/chevron1"/>
    <dgm:cxn modelId="{B3E6CB0D-7884-324B-BCE0-2E0D39451773}" type="presOf" srcId="{02AA0DE2-DCA1-3D44-B3C5-B282FAE2F03E}" destId="{C5A9B7B7-2ECE-7942-96CF-A8A3F5179ED9}" srcOrd="0" destOrd="0" presId="urn:microsoft.com/office/officeart/2005/8/layout/chevron1"/>
    <dgm:cxn modelId="{6439FB2D-E214-4A3D-9324-AB969783A186}" type="presOf" srcId="{ACC079B9-A7CA-49A0-8A1E-B35D82DD9FC9}" destId="{475E48DA-868B-45EF-89E2-D90391FBF7FB}" srcOrd="0" destOrd="0" presId="urn:microsoft.com/office/officeart/2005/8/layout/chevron1"/>
    <dgm:cxn modelId="{B9B6C82E-0CCA-B843-8FD9-F7C11449ECF8}" type="presOf" srcId="{3FC91AC5-B57B-264A-9C7C-CD9F696DE3BF}" destId="{D881DA3A-7EDF-9749-A818-7C46D6477E2E}" srcOrd="0" destOrd="0" presId="urn:microsoft.com/office/officeart/2005/8/layout/chevron1"/>
    <dgm:cxn modelId="{07163631-869B-40E5-8DEC-BECED71AAC6A}" srcId="{876D659F-4861-9641-941A-FE46F5882AEE}" destId="{E28F3390-BDD5-4364-BA4F-33B2F85D08C2}" srcOrd="7" destOrd="0" parTransId="{16BFE606-AF0B-4B14-94CE-51449615A887}" sibTransId="{157BFDCB-BBEF-4741-9F1E-642C8DA709E0}"/>
    <dgm:cxn modelId="{C9BA8631-3761-304B-BEEB-0A276B4BA1C4}" type="presOf" srcId="{FE6BECD5-CA7F-0842-9268-23CBA8C74613}" destId="{4B13A552-10BF-8F46-B4C8-EC3B37C4D152}" srcOrd="0" destOrd="0" presId="urn:microsoft.com/office/officeart/2005/8/layout/chevron1"/>
    <dgm:cxn modelId="{28370137-693C-C94A-AF87-8DA74F64F67B}" type="presOf" srcId="{184A6E96-FF8D-B246-9768-89196D39270A}" destId="{92AEBF15-143F-4F4E-B51A-86EE39F3854B}" srcOrd="0" destOrd="0" presId="urn:microsoft.com/office/officeart/2005/8/layout/chevron1"/>
    <dgm:cxn modelId="{B3902A43-122A-468F-9696-9E9C6DEB55A5}" srcId="{876D659F-4861-9641-941A-FE46F5882AEE}" destId="{DDA561EB-10FA-470F-8983-09AD1B643B4B}" srcOrd="1" destOrd="0" parTransId="{AFB5F5A9-7C97-4486-A214-713B64694BAA}" sibTransId="{E63CF409-6258-4BFA-A823-8304BF05D5B5}"/>
    <dgm:cxn modelId="{7D6B7A46-DBDE-1D47-9BF1-D6F935EF124C}" srcId="{876D659F-4861-9641-941A-FE46F5882AEE}" destId="{02AA0DE2-DCA1-3D44-B3C5-B282FAE2F03E}" srcOrd="10" destOrd="0" parTransId="{5A56AEA4-1AFD-384A-9C7F-2A3B95431A43}" sibTransId="{C0265232-9AF7-494A-8BCB-41C6B74A3ABA}"/>
    <dgm:cxn modelId="{A81F7C4A-8943-F149-9D5E-75750FBBDFED}" srcId="{876D659F-4861-9641-941A-FE46F5882AEE}" destId="{BB452A96-3AFB-EE46-B42A-7A7A1CDBE0E8}" srcOrd="11" destOrd="0" parTransId="{3B187ECF-62B4-A840-80A2-644E2FBABB0A}" sibTransId="{5B0FD28C-8129-A847-926E-A55B394A151A}"/>
    <dgm:cxn modelId="{23886D4B-F94C-1D4C-8F90-FBCA3C613FB0}" type="presOf" srcId="{2B0720FB-B703-DD4E-B050-C688827B4BEE}" destId="{8363C2C4-C7AA-5E43-847A-BB0CEBAF5B45}" srcOrd="0" destOrd="0" presId="urn:microsoft.com/office/officeart/2005/8/layout/chevron1"/>
    <dgm:cxn modelId="{F3C3C979-C539-488D-AAB0-8C4ABA07F820}" type="presOf" srcId="{D5A77797-0D47-460C-9BDB-A8A8DBC1714A}" destId="{F2B33C34-F178-4B7F-A3CF-8D5578B62116}" srcOrd="0" destOrd="0" presId="urn:microsoft.com/office/officeart/2005/8/layout/chevron1"/>
    <dgm:cxn modelId="{E478207A-EFF9-2749-853D-D60E4870CF48}" type="presOf" srcId="{BB452A96-3AFB-EE46-B42A-7A7A1CDBE0E8}" destId="{01F9706D-509B-BE43-A73B-CF780719B1BE}" srcOrd="0" destOrd="0" presId="urn:microsoft.com/office/officeart/2005/8/layout/chevron1"/>
    <dgm:cxn modelId="{FB9B347A-2A5B-47EA-A679-4BFB5BE926E5}" srcId="{876D659F-4861-9641-941A-FE46F5882AEE}" destId="{390A5D63-E4E0-46CA-8737-9008AAFD3080}" srcOrd="8" destOrd="0" parTransId="{D25E0F55-F72C-45EE-AB2C-988E7DDDBED5}" sibTransId="{52D7660E-8D8C-4CF7-9087-FA03C77D32E1}"/>
    <dgm:cxn modelId="{711DAD80-DE4C-D34E-8F6B-F4B6FD2099E1}" srcId="{876D659F-4861-9641-941A-FE46F5882AEE}" destId="{2B0720FB-B703-DD4E-B050-C688827B4BEE}" srcOrd="4" destOrd="0" parTransId="{5B39ADB3-F8EB-F247-8780-C4743E6C908C}" sibTransId="{5A4329FF-E51E-1C4D-BF82-D86CFC672AC7}"/>
    <dgm:cxn modelId="{24363184-2A3F-2B40-82B4-041DE7625A10}" type="presOf" srcId="{876D659F-4861-9641-941A-FE46F5882AEE}" destId="{043510F7-A840-8E47-9709-BE1E8F8E5979}" srcOrd="0" destOrd="0" presId="urn:microsoft.com/office/officeart/2005/8/layout/chevron1"/>
    <dgm:cxn modelId="{94D36184-6992-49ED-8641-D715FC64080E}" type="presOf" srcId="{E28F3390-BDD5-4364-BA4F-33B2F85D08C2}" destId="{822483D0-F9CD-4A48-A0C2-C3DD899CA0CF}" srcOrd="0" destOrd="0" presId="urn:microsoft.com/office/officeart/2005/8/layout/chevron1"/>
    <dgm:cxn modelId="{7D99428C-D4BC-46D2-B7B7-EA113C35DC36}" type="presOf" srcId="{DDA561EB-10FA-470F-8983-09AD1B643B4B}" destId="{50BE6F87-47E0-472A-8BB5-74EAD33C126A}" srcOrd="0" destOrd="0" presId="urn:microsoft.com/office/officeart/2005/8/layout/chevron1"/>
    <dgm:cxn modelId="{A578548E-9E96-4D39-9F81-94C250292CBA}" srcId="{876D659F-4861-9641-941A-FE46F5882AEE}" destId="{ACF236AB-2E94-433F-8A71-C96DC48DF3B0}" srcOrd="9" destOrd="0" parTransId="{60690856-DEC3-421B-ACF9-013FF1F97661}" sibTransId="{04D69105-863F-4963-B8E6-630390A4C83F}"/>
    <dgm:cxn modelId="{FF55EA97-4DAB-4456-8BA2-918FACABAFDE}" srcId="{876D659F-4861-9641-941A-FE46F5882AEE}" destId="{D5A77797-0D47-460C-9BDB-A8A8DBC1714A}" srcOrd="2" destOrd="0" parTransId="{0FE48DCB-AFA1-4FD8-B3DA-6D986FE23E95}" sibTransId="{F966AE74-78D9-43BD-B675-3655EA382C74}"/>
    <dgm:cxn modelId="{2C72D8AB-C918-4E7B-BC1E-3D71E7C22EF5}" type="presOf" srcId="{390A5D63-E4E0-46CA-8737-9008AAFD3080}" destId="{7A1F4672-D702-4DD1-BEFC-8322E2708344}" srcOrd="0" destOrd="0" presId="urn:microsoft.com/office/officeart/2005/8/layout/chevron1"/>
    <dgm:cxn modelId="{2ABCF5BA-37A8-3645-9B72-163DE11B39B9}" srcId="{876D659F-4861-9641-941A-FE46F5882AEE}" destId="{3FC91AC5-B57B-264A-9C7C-CD9F696DE3BF}" srcOrd="0" destOrd="0" parTransId="{2FAFC106-AE2E-664B-9623-EC00A80090AC}" sibTransId="{9B35D8F1-8618-2E4B-86F7-7961320ADBF3}"/>
    <dgm:cxn modelId="{8ABBC3CC-126C-443C-9DBC-F428FA384724}" srcId="{876D659F-4861-9641-941A-FE46F5882AEE}" destId="{ACC079B9-A7CA-49A0-8A1E-B35D82DD9FC9}" srcOrd="3" destOrd="0" parTransId="{9BFCADBA-096B-4D9A-8E9A-3D2577DB1F36}" sibTransId="{F3D81C6C-7D1D-40DF-98FA-C37507C5C547}"/>
    <dgm:cxn modelId="{A04F53D1-3F75-1244-AF6E-788F9399D913}" srcId="{876D659F-4861-9641-941A-FE46F5882AEE}" destId="{FE6BECD5-CA7F-0842-9268-23CBA8C74613}" srcOrd="6" destOrd="0" parTransId="{817024DE-BDB2-F548-8F6A-03B66CFDD73C}" sibTransId="{DC241504-F0F3-1846-BE3A-BC67EB41E9F0}"/>
    <dgm:cxn modelId="{8C3D20E0-5EF3-DD41-ADCA-184C1A3180F4}" srcId="{876D659F-4861-9641-941A-FE46F5882AEE}" destId="{184A6E96-FF8D-B246-9768-89196D39270A}" srcOrd="12" destOrd="0" parTransId="{DE182446-93DD-5644-ACF2-075577590E27}" sibTransId="{2F043C3A-6F7C-624D-BF71-8AB432B2482F}"/>
    <dgm:cxn modelId="{99166AEF-BF29-4FE4-B7E5-1D21257F1B7A}" srcId="{876D659F-4861-9641-941A-FE46F5882AEE}" destId="{50ED7861-E9EB-4568-A12A-2B0E50B3EFDE}" srcOrd="5" destOrd="0" parTransId="{870A6E13-FBDE-403F-9EE3-883160D6BA30}" sibTransId="{27E26538-433D-42E0-8B49-294307B3DF76}"/>
    <dgm:cxn modelId="{34CEF3D2-1236-7D42-A55E-05FD10A6D977}" type="presParOf" srcId="{043510F7-A840-8E47-9709-BE1E8F8E5979}" destId="{D881DA3A-7EDF-9749-A818-7C46D6477E2E}" srcOrd="0" destOrd="0" presId="urn:microsoft.com/office/officeart/2005/8/layout/chevron1"/>
    <dgm:cxn modelId="{D6BAA12E-FDB4-B64C-8B9B-33925F30D0F0}" type="presParOf" srcId="{043510F7-A840-8E47-9709-BE1E8F8E5979}" destId="{1F0C6719-5C13-D542-B322-FD03134DD6FB}" srcOrd="1" destOrd="0" presId="urn:microsoft.com/office/officeart/2005/8/layout/chevron1"/>
    <dgm:cxn modelId="{6FBD175A-6286-4CBB-9461-4E49228C3F30}" type="presParOf" srcId="{043510F7-A840-8E47-9709-BE1E8F8E5979}" destId="{50BE6F87-47E0-472A-8BB5-74EAD33C126A}" srcOrd="2" destOrd="0" presId="urn:microsoft.com/office/officeart/2005/8/layout/chevron1"/>
    <dgm:cxn modelId="{981E3023-38ED-4EFA-ABA4-C0B90A1BF6F2}" type="presParOf" srcId="{043510F7-A840-8E47-9709-BE1E8F8E5979}" destId="{F0E4C9E2-7838-420B-A6A9-BD77C653657A}" srcOrd="3" destOrd="0" presId="urn:microsoft.com/office/officeart/2005/8/layout/chevron1"/>
    <dgm:cxn modelId="{03A71B5E-917F-4AF5-B780-7F5283537817}" type="presParOf" srcId="{043510F7-A840-8E47-9709-BE1E8F8E5979}" destId="{F2B33C34-F178-4B7F-A3CF-8D5578B62116}" srcOrd="4" destOrd="0" presId="urn:microsoft.com/office/officeart/2005/8/layout/chevron1"/>
    <dgm:cxn modelId="{E028E0D1-5ACA-434F-96E8-659958DCF772}" type="presParOf" srcId="{043510F7-A840-8E47-9709-BE1E8F8E5979}" destId="{FA6B867C-B3E7-4C51-B945-01D93C2F8973}" srcOrd="5" destOrd="0" presId="urn:microsoft.com/office/officeart/2005/8/layout/chevron1"/>
    <dgm:cxn modelId="{F534ECBA-0F02-43C6-BD40-988739302AEA}" type="presParOf" srcId="{043510F7-A840-8E47-9709-BE1E8F8E5979}" destId="{475E48DA-868B-45EF-89E2-D90391FBF7FB}" srcOrd="6" destOrd="0" presId="urn:microsoft.com/office/officeart/2005/8/layout/chevron1"/>
    <dgm:cxn modelId="{344C3D07-F17C-4829-A42F-EF419A0BA48F}" type="presParOf" srcId="{043510F7-A840-8E47-9709-BE1E8F8E5979}" destId="{7DE72356-1711-4C84-99D5-6F2C1B09022F}" srcOrd="7" destOrd="0" presId="urn:microsoft.com/office/officeart/2005/8/layout/chevron1"/>
    <dgm:cxn modelId="{17FAF184-47FF-3845-8E38-A59504FE2FCA}" type="presParOf" srcId="{043510F7-A840-8E47-9709-BE1E8F8E5979}" destId="{8363C2C4-C7AA-5E43-847A-BB0CEBAF5B45}" srcOrd="8" destOrd="0" presId="urn:microsoft.com/office/officeart/2005/8/layout/chevron1"/>
    <dgm:cxn modelId="{52CE606E-4A9D-704F-9A47-3EAEDB94C262}" type="presParOf" srcId="{043510F7-A840-8E47-9709-BE1E8F8E5979}" destId="{228AB0C2-8D02-8A4A-AB4E-095822CD46AE}" srcOrd="9" destOrd="0" presId="urn:microsoft.com/office/officeart/2005/8/layout/chevron1"/>
    <dgm:cxn modelId="{EC5001EE-8254-4304-9436-29726120D4A7}" type="presParOf" srcId="{043510F7-A840-8E47-9709-BE1E8F8E5979}" destId="{919596C0-3BC8-4C23-ADF6-51BCCA32B3DC}" srcOrd="10" destOrd="0" presId="urn:microsoft.com/office/officeart/2005/8/layout/chevron1"/>
    <dgm:cxn modelId="{2E735FCE-B4E5-4E86-9724-9AC04206B92D}" type="presParOf" srcId="{043510F7-A840-8E47-9709-BE1E8F8E5979}" destId="{E7C915FE-41B8-4B6E-8EA4-5333F84A3BC5}" srcOrd="11" destOrd="0" presId="urn:microsoft.com/office/officeart/2005/8/layout/chevron1"/>
    <dgm:cxn modelId="{2452975C-6373-FD45-8936-203684CF157E}" type="presParOf" srcId="{043510F7-A840-8E47-9709-BE1E8F8E5979}" destId="{4B13A552-10BF-8F46-B4C8-EC3B37C4D152}" srcOrd="12" destOrd="0" presId="urn:microsoft.com/office/officeart/2005/8/layout/chevron1"/>
    <dgm:cxn modelId="{50538AED-D7E4-D64F-B9BD-3D2DB3486114}" type="presParOf" srcId="{043510F7-A840-8E47-9709-BE1E8F8E5979}" destId="{90B565B5-3DEC-7049-B095-F8786345E43A}" srcOrd="13" destOrd="0" presId="urn:microsoft.com/office/officeart/2005/8/layout/chevron1"/>
    <dgm:cxn modelId="{28B23198-AAFF-4420-95D8-25D9EA67170A}" type="presParOf" srcId="{043510F7-A840-8E47-9709-BE1E8F8E5979}" destId="{822483D0-F9CD-4A48-A0C2-C3DD899CA0CF}" srcOrd="14" destOrd="0" presId="urn:microsoft.com/office/officeart/2005/8/layout/chevron1"/>
    <dgm:cxn modelId="{AD0B3406-01CF-4EBA-9637-F0A8A8A1C719}" type="presParOf" srcId="{043510F7-A840-8E47-9709-BE1E8F8E5979}" destId="{FE938B23-E753-42BB-948F-82CA0A8486D7}" srcOrd="15" destOrd="0" presId="urn:microsoft.com/office/officeart/2005/8/layout/chevron1"/>
    <dgm:cxn modelId="{BB2BAC69-2870-43B1-B432-47777A91AA57}" type="presParOf" srcId="{043510F7-A840-8E47-9709-BE1E8F8E5979}" destId="{7A1F4672-D702-4DD1-BEFC-8322E2708344}" srcOrd="16" destOrd="0" presId="urn:microsoft.com/office/officeart/2005/8/layout/chevron1"/>
    <dgm:cxn modelId="{3AB5CB81-B389-4254-A398-1DAEC249CDE4}" type="presParOf" srcId="{043510F7-A840-8E47-9709-BE1E8F8E5979}" destId="{D9B8B206-ED1C-4458-BDC5-B86899AF76BF}" srcOrd="17" destOrd="0" presId="urn:microsoft.com/office/officeart/2005/8/layout/chevron1"/>
    <dgm:cxn modelId="{FD1F6066-BE3B-4F01-8E8C-1C5EFC814DF7}" type="presParOf" srcId="{043510F7-A840-8E47-9709-BE1E8F8E5979}" destId="{A877B142-E957-4327-B0F5-7B0241E5BAA7}" srcOrd="18" destOrd="0" presId="urn:microsoft.com/office/officeart/2005/8/layout/chevron1"/>
    <dgm:cxn modelId="{AA5CF219-8A03-42F4-833C-9352B9B265E3}" type="presParOf" srcId="{043510F7-A840-8E47-9709-BE1E8F8E5979}" destId="{C00439DF-B036-4FB6-B65B-B5DD39262030}" srcOrd="19" destOrd="0" presId="urn:microsoft.com/office/officeart/2005/8/layout/chevron1"/>
    <dgm:cxn modelId="{BF6F1C1A-BA85-E74C-A32B-CE81939DC278}" type="presParOf" srcId="{043510F7-A840-8E47-9709-BE1E8F8E5979}" destId="{C5A9B7B7-2ECE-7942-96CF-A8A3F5179ED9}" srcOrd="20" destOrd="0" presId="urn:microsoft.com/office/officeart/2005/8/layout/chevron1"/>
    <dgm:cxn modelId="{667EE547-9CCA-4C44-B514-6E1A933D82CB}" type="presParOf" srcId="{043510F7-A840-8E47-9709-BE1E8F8E5979}" destId="{4B84FD15-D4EF-EE45-BDE1-692F1A6556DA}" srcOrd="21" destOrd="0" presId="urn:microsoft.com/office/officeart/2005/8/layout/chevron1"/>
    <dgm:cxn modelId="{52A779A0-E2E2-8441-9F93-399C9B9EFB3B}" type="presParOf" srcId="{043510F7-A840-8E47-9709-BE1E8F8E5979}" destId="{01F9706D-509B-BE43-A73B-CF780719B1BE}" srcOrd="22" destOrd="0" presId="urn:microsoft.com/office/officeart/2005/8/layout/chevron1"/>
    <dgm:cxn modelId="{956A20A8-8225-384E-8DA8-D7B785D4AD89}" type="presParOf" srcId="{043510F7-A840-8E47-9709-BE1E8F8E5979}" destId="{ABB18FFF-1BB9-744D-84F4-E2031442F579}" srcOrd="23" destOrd="0" presId="urn:microsoft.com/office/officeart/2005/8/layout/chevron1"/>
    <dgm:cxn modelId="{EF90CB07-F6CA-D040-B6F6-5907C5BB6009}" type="presParOf" srcId="{043510F7-A840-8E47-9709-BE1E8F8E5979}" destId="{92AEBF15-143F-4F4E-B51A-86EE39F3854B}" srcOrd="24" destOrd="0" presId="urn:microsoft.com/office/officeart/2005/8/layout/chevron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88F8F2-0FF4-4C84-A363-FC5B1976E07F}" type="doc">
      <dgm:prSet loTypeId="urn:microsoft.com/office/officeart/2005/8/layout/b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8E460756-768B-4A81-AE78-988705FF30E4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MX" b="1" dirty="0"/>
            <a:t>Dirección Nacional del Presupuesto Público Nacional</a:t>
          </a:r>
          <a:endParaRPr lang="es-CO" b="1" dirty="0"/>
        </a:p>
      </dgm:t>
    </dgm:pt>
    <dgm:pt modelId="{B848EF31-6691-4065-80AD-64C98B57240A}" type="parTrans" cxnId="{B569F4A2-35D5-4F21-991D-B3E5D47227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31C29D7E-2EC7-4E97-9343-EC1627D376BA}" type="sibTrans" cxnId="{B569F4A2-35D5-4F21-991D-B3E5D4722741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4668BB02-377C-4115-AFD4-B2A4C2B15DFA}">
      <dgm:prSet phldrT="[Texto]" custT="1"/>
      <dgm:spPr/>
      <dgm:t>
        <a:bodyPr/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AutoNum type="arabicPeriod"/>
          </a:pPr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Circular externa 04 de 2020, con supuestos macroeconómicos e información a remitir mediante formularios hasta el 31 de marzo</a:t>
          </a:r>
        </a:p>
      </dgm:t>
    </dgm:pt>
    <dgm:pt modelId="{3CDD2C6A-7DA4-4769-BE4F-4B643F03AA53}" type="parTrans" cxnId="{4896073D-2369-4266-B3C7-A305DB8E15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D85FFB19-A67F-4F98-8797-FC085DF1667D}" type="sibTrans" cxnId="{4896073D-2369-4266-B3C7-A305DB8E1599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669BA82D-FFBC-4819-96AB-2E5D17010EDE}">
      <dgm:prSet phldrT="[Texto]" custT="1"/>
      <dgm:spPr/>
      <dgm:t>
        <a:bodyPr/>
        <a:lstStyle/>
        <a:p>
          <a:pPr marL="441325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b. Compromisos adquiridos mediante contratos o convenios vigentes</a:t>
          </a:r>
        </a:p>
      </dgm:t>
    </dgm:pt>
    <dgm:pt modelId="{0FF91A16-7B58-419B-9DA8-829C838924CD}" type="parTrans" cxnId="{CE89AF9C-06DF-4D46-A835-A1B40F49D6DE}">
      <dgm:prSet/>
      <dgm:spPr/>
      <dgm:t>
        <a:bodyPr/>
        <a:lstStyle/>
        <a:p>
          <a:endParaRPr lang="es-CO"/>
        </a:p>
      </dgm:t>
    </dgm:pt>
    <dgm:pt modelId="{8C3B74C4-5A45-4CB9-91C8-EAF83AA36138}" type="sibTrans" cxnId="{CE89AF9C-06DF-4D46-A835-A1B40F49D6DE}">
      <dgm:prSet/>
      <dgm:spPr/>
      <dgm:t>
        <a:bodyPr/>
        <a:lstStyle/>
        <a:p>
          <a:endParaRPr lang="es-CO"/>
        </a:p>
      </dgm:t>
    </dgm:pt>
    <dgm:pt modelId="{87389421-1792-473D-B290-EFE54F490A33}">
      <dgm:prSet phldrT="[Texto]" custT="1"/>
      <dgm:spPr/>
      <dgm:t>
        <a:bodyPr/>
        <a:lstStyle/>
        <a:p>
          <a:pPr marL="441325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c. Vigencias futuras autorizadas</a:t>
          </a:r>
        </a:p>
      </dgm:t>
    </dgm:pt>
    <dgm:pt modelId="{087D57C0-C03D-47A3-AA37-7F7D78330913}" type="parTrans" cxnId="{9E2614CD-75DA-40CA-9752-1579028981A7}">
      <dgm:prSet/>
      <dgm:spPr/>
      <dgm:t>
        <a:bodyPr/>
        <a:lstStyle/>
        <a:p>
          <a:endParaRPr lang="es-CO"/>
        </a:p>
      </dgm:t>
    </dgm:pt>
    <dgm:pt modelId="{15C80D78-894B-4E57-9BE5-08A855C189F0}" type="sibTrans" cxnId="{9E2614CD-75DA-40CA-9752-1579028981A7}">
      <dgm:prSet/>
      <dgm:spPr/>
      <dgm:t>
        <a:bodyPr/>
        <a:lstStyle/>
        <a:p>
          <a:endParaRPr lang="es-CO"/>
        </a:p>
      </dgm:t>
    </dgm:pt>
    <dgm:pt modelId="{25784E66-4A97-4E8E-897A-708561DC06E8}">
      <dgm:prSet phldrT="[Texto]" custT="1"/>
      <dgm:spPr/>
      <dgm:t>
        <a:bodyPr/>
        <a:lstStyle/>
        <a:p>
          <a:pPr marL="441325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a. Necesidades de funcionamiento</a:t>
          </a:r>
        </a:p>
      </dgm:t>
    </dgm:pt>
    <dgm:pt modelId="{F3BBE87A-9398-47BA-9B02-47BD80EC4C7C}" type="parTrans" cxnId="{AB96E4C5-44D2-46CE-9DC8-550A59ACCC4C}">
      <dgm:prSet/>
      <dgm:spPr/>
      <dgm:t>
        <a:bodyPr/>
        <a:lstStyle/>
        <a:p>
          <a:endParaRPr lang="es-CO"/>
        </a:p>
      </dgm:t>
    </dgm:pt>
    <dgm:pt modelId="{AADCFD3F-E014-4449-AE71-2C7F3FF86000}" type="sibTrans" cxnId="{AB96E4C5-44D2-46CE-9DC8-550A59ACCC4C}">
      <dgm:prSet/>
      <dgm:spPr/>
      <dgm:t>
        <a:bodyPr/>
        <a:lstStyle/>
        <a:p>
          <a:endParaRPr lang="es-CO"/>
        </a:p>
      </dgm:t>
    </dgm:pt>
    <dgm:pt modelId="{D63C6149-E7CF-4C73-89C8-5BCFCBD5D0B4}">
      <dgm:prSet phldrT="[Texto]" custT="1"/>
      <dgm:spPr/>
      <dgm:t>
        <a:bodyPr/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MX" sz="1800" b="1" kern="1200" dirty="0">
              <a:solidFill>
                <a:srgbClr val="133E65"/>
              </a:solidFill>
              <a:latin typeface="+mj-lt"/>
              <a:ea typeface="+mn-ea"/>
              <a:cs typeface="Arial" panose="020B0604020202020204" pitchFamily="34" charset="0"/>
            </a:rPr>
            <a:t>4. </a:t>
          </a:r>
          <a:r>
            <a:rPr lang="es-MX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Tope para Anteproyecto anunciado, que debe permitir cubrir como mínimo:</a:t>
          </a: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70C9E236-E3A2-4E0F-9A61-D5203FC4FD91}" type="parTrans" cxnId="{02C6FD99-E7E3-4D28-838F-E0CDB5FAA98F}">
      <dgm:prSet/>
      <dgm:spPr/>
      <dgm:t>
        <a:bodyPr/>
        <a:lstStyle/>
        <a:p>
          <a:endParaRPr lang="es-CO"/>
        </a:p>
      </dgm:t>
    </dgm:pt>
    <dgm:pt modelId="{279D55A7-17F9-40A2-8592-BA638BDCAD5B}" type="sibTrans" cxnId="{02C6FD99-E7E3-4D28-838F-E0CDB5FAA98F}">
      <dgm:prSet/>
      <dgm:spPr/>
      <dgm:t>
        <a:bodyPr/>
        <a:lstStyle/>
        <a:p>
          <a:endParaRPr lang="es-CO"/>
        </a:p>
      </dgm:t>
    </dgm:pt>
    <dgm:pt modelId="{14F2C433-D70A-421E-A133-752E01787B32}">
      <dgm:prSet phldrT="[Texto]" custT="1"/>
      <dgm:spPr/>
      <dgm:t>
        <a:bodyPr/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800" b="1" kern="1200" dirty="0">
              <a:solidFill>
                <a:srgbClr val="133E65"/>
              </a:solidFill>
              <a:latin typeface="Calibri Light" panose="020F0302020204030204"/>
              <a:ea typeface="+mn-ea"/>
              <a:cs typeface="Arial" panose="020B0604020202020204" pitchFamily="34" charset="0"/>
            </a:rPr>
            <a:t>3. </a:t>
          </a:r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Arial" panose="020B0604020202020204" pitchFamily="34" charset="0"/>
            </a:rPr>
            <a:t>Revisar los gastos y evaluar su efectividad para que sean consistentes con metas de resultados – en Gobierno las del PND</a:t>
          </a: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93E736D0-153B-44D2-9C7E-FBAEB3D99FE2}" type="parTrans" cxnId="{CBFADCA1-9EC9-42B1-B675-F95F37770505}">
      <dgm:prSet/>
      <dgm:spPr/>
      <dgm:t>
        <a:bodyPr/>
        <a:lstStyle/>
        <a:p>
          <a:endParaRPr lang="es-CO"/>
        </a:p>
      </dgm:t>
    </dgm:pt>
    <dgm:pt modelId="{E2C2C28F-B986-4DF9-94EA-706C98A78CB7}" type="sibTrans" cxnId="{CBFADCA1-9EC9-42B1-B675-F95F37770505}">
      <dgm:prSet/>
      <dgm:spPr/>
      <dgm:t>
        <a:bodyPr/>
        <a:lstStyle/>
        <a:p>
          <a:endParaRPr lang="es-CO"/>
        </a:p>
      </dgm:t>
    </dgm:pt>
    <dgm:pt modelId="{D9F1EEF7-7028-4FED-B5EB-444E4FAE83B9}">
      <dgm:prSet phldrT="[Texto]" custT="1"/>
      <dgm:spPr/>
      <dgm:t>
        <a:bodyPr/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AutoNum type="arabicPeriod"/>
          </a:pPr>
          <a:r>
            <a:rPr lang="es-MX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La programación debe realizase en un contexto global con incipiente expectativa de crecimiento, principalmente a raíz de:</a:t>
          </a:r>
          <a:endParaRPr lang="es-CO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F7B3BF82-D51B-4B13-8CA4-0F7ADA5A6E66}" type="parTrans" cxnId="{10B6BA15-D656-4D11-8716-0DF780DAFCDF}">
      <dgm:prSet/>
      <dgm:spPr/>
      <dgm:t>
        <a:bodyPr/>
        <a:lstStyle/>
        <a:p>
          <a:endParaRPr lang="es-CO"/>
        </a:p>
      </dgm:t>
    </dgm:pt>
    <dgm:pt modelId="{330588CC-813D-43AD-9650-C4468A9D1EB2}" type="sibTrans" cxnId="{10B6BA15-D656-4D11-8716-0DF780DAFCDF}">
      <dgm:prSet/>
      <dgm:spPr/>
      <dgm:t>
        <a:bodyPr/>
        <a:lstStyle/>
        <a:p>
          <a:endParaRPr lang="es-CO"/>
        </a:p>
      </dgm:t>
    </dgm:pt>
    <dgm:pt modelId="{084D84DB-B765-49C8-9009-DCC4FDC919AA}">
      <dgm:prSet phldrT="[Texto]" custT="1"/>
      <dgm:spPr/>
      <dgm:t>
        <a:bodyPr/>
        <a:lstStyle/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a. Persistente disputa comercial entre EE.UU y China</a:t>
          </a:r>
        </a:p>
      </dgm:t>
    </dgm:pt>
    <dgm:pt modelId="{8A771AD0-01DB-4CA2-BA61-11799B0C4C46}" type="parTrans" cxnId="{C44DAB24-36C9-487F-AD22-5E930F2D1ECB}">
      <dgm:prSet/>
      <dgm:spPr/>
      <dgm:t>
        <a:bodyPr/>
        <a:lstStyle/>
        <a:p>
          <a:endParaRPr lang="es-CO"/>
        </a:p>
      </dgm:t>
    </dgm:pt>
    <dgm:pt modelId="{6B2B94F8-E2BB-456F-B72E-6938E7E47308}" type="sibTrans" cxnId="{C44DAB24-36C9-487F-AD22-5E930F2D1ECB}">
      <dgm:prSet/>
      <dgm:spPr/>
      <dgm:t>
        <a:bodyPr/>
        <a:lstStyle/>
        <a:p>
          <a:endParaRPr lang="es-CO"/>
        </a:p>
      </dgm:t>
    </dgm:pt>
    <dgm:pt modelId="{A38725F0-F12E-4CFC-982A-94632F61AA70}">
      <dgm:prSet phldrT="[Texto]" custT="1"/>
      <dgm:spPr/>
      <dgm:t>
        <a:bodyPr/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AutoNum type="arabicPeriod"/>
          </a:pP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F484F283-3BC6-4E73-93DD-45EEBBB50078}" type="parTrans" cxnId="{F190E928-1493-429F-9F58-5DD3BDA42243}">
      <dgm:prSet/>
      <dgm:spPr/>
      <dgm:t>
        <a:bodyPr/>
        <a:lstStyle/>
        <a:p>
          <a:endParaRPr lang="es-CO"/>
        </a:p>
      </dgm:t>
    </dgm:pt>
    <dgm:pt modelId="{0E98EBA7-0EA7-467F-805B-4D4051368D75}" type="sibTrans" cxnId="{F190E928-1493-429F-9F58-5DD3BDA42243}">
      <dgm:prSet/>
      <dgm:spPr/>
      <dgm:t>
        <a:bodyPr/>
        <a:lstStyle/>
        <a:p>
          <a:endParaRPr lang="es-CO"/>
        </a:p>
      </dgm:t>
    </dgm:pt>
    <dgm:pt modelId="{659C588C-D3D3-4F26-A865-B4207D3DEE90}">
      <dgm:prSet phldrT="[Texto]" custT="1"/>
      <dgm:spPr/>
      <dgm:t>
        <a:bodyPr/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AF3C58F4-AD74-41C9-9637-2620515708FC}" type="parTrans" cxnId="{EDD39975-D6C6-4B5D-A4B8-85EBC5006C3C}">
      <dgm:prSet/>
      <dgm:spPr/>
      <dgm:t>
        <a:bodyPr/>
        <a:lstStyle/>
        <a:p>
          <a:endParaRPr lang="es-CO"/>
        </a:p>
      </dgm:t>
    </dgm:pt>
    <dgm:pt modelId="{61F690E0-F8A4-4CAC-BEC3-73E2F0D00D97}" type="sibTrans" cxnId="{EDD39975-D6C6-4B5D-A4B8-85EBC5006C3C}">
      <dgm:prSet/>
      <dgm:spPr/>
      <dgm:t>
        <a:bodyPr/>
        <a:lstStyle/>
        <a:p>
          <a:endParaRPr lang="es-CO"/>
        </a:p>
      </dgm:t>
    </dgm:pt>
    <dgm:pt modelId="{7FF6F5B9-E051-423C-9C35-33267B7A4B92}">
      <dgm:prSet phldrT="[Texto]" custT="1"/>
      <dgm:spPr/>
      <dgm:t>
        <a:bodyPr/>
        <a:lstStyle/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b. Expansión del virus </a:t>
          </a:r>
          <a:r>
            <a:rPr lang="es-CO" sz="16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Covid – 19 </a:t>
          </a: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(Coronavirus)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ECE47D39-AFAA-40D0-8A8A-09D96F2D2E00}" type="parTrans" cxnId="{A20555B4-BBAF-4746-8AD8-A39DBBDE3EE7}">
      <dgm:prSet/>
      <dgm:spPr/>
      <dgm:t>
        <a:bodyPr/>
        <a:lstStyle/>
        <a:p>
          <a:endParaRPr lang="es-CO"/>
        </a:p>
      </dgm:t>
    </dgm:pt>
    <dgm:pt modelId="{8E9E3F4E-85B6-417A-B0BE-B22CFC8EAE6D}" type="sibTrans" cxnId="{A20555B4-BBAF-4746-8AD8-A39DBBDE3EE7}">
      <dgm:prSet/>
      <dgm:spPr/>
      <dgm:t>
        <a:bodyPr/>
        <a:lstStyle/>
        <a:p>
          <a:endParaRPr lang="es-CO"/>
        </a:p>
      </dgm:t>
    </dgm:pt>
    <dgm:pt modelId="{020CB5A3-F2CE-4B5A-AFD4-A5CD567239AF}">
      <dgm:prSet phldrT="[Texto]" custT="1"/>
      <dgm:spPr/>
      <dgm:t>
        <a:bodyPr/>
        <a:lstStyle/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c. Sostenibilidad del precio internacional del petróleo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B8CCF337-AE0F-465C-8E15-68282C5F62B6}" type="parTrans" cxnId="{0B0C0A71-0AEA-46D9-8CEE-3D9B359F7851}">
      <dgm:prSet/>
      <dgm:spPr/>
      <dgm:t>
        <a:bodyPr/>
        <a:lstStyle/>
        <a:p>
          <a:endParaRPr lang="es-CO"/>
        </a:p>
      </dgm:t>
    </dgm:pt>
    <dgm:pt modelId="{51AAB91B-6CE4-4603-8340-D443BE9CC3BB}" type="sibTrans" cxnId="{0B0C0A71-0AEA-46D9-8CEE-3D9B359F7851}">
      <dgm:prSet/>
      <dgm:spPr/>
      <dgm:t>
        <a:bodyPr/>
        <a:lstStyle/>
        <a:p>
          <a:endParaRPr lang="es-CO"/>
        </a:p>
      </dgm:t>
    </dgm:pt>
    <dgm:pt modelId="{0D249300-D7A6-48E3-9A8A-9FAB71E7B8CA}" type="pres">
      <dgm:prSet presAssocID="{7688F8F2-0FF4-4C84-A363-FC5B1976E07F}" presName="diagram" presStyleCnt="0">
        <dgm:presLayoutVars>
          <dgm:dir/>
          <dgm:animLvl val="lvl"/>
          <dgm:resizeHandles val="exact"/>
        </dgm:presLayoutVars>
      </dgm:prSet>
      <dgm:spPr/>
    </dgm:pt>
    <dgm:pt modelId="{74B88E50-5731-41DD-85EC-2F7D7EA8F045}" type="pres">
      <dgm:prSet presAssocID="{8E460756-768B-4A81-AE78-988705FF30E4}" presName="compNode" presStyleCnt="0"/>
      <dgm:spPr/>
    </dgm:pt>
    <dgm:pt modelId="{3AE7D900-9D36-436D-8DD7-A3D25FC00FC9}" type="pres">
      <dgm:prSet presAssocID="{8E460756-768B-4A81-AE78-988705FF30E4}" presName="childRect" presStyleLbl="bgAcc1" presStyleIdx="0" presStyleCnt="1" custScaleX="215057" custScaleY="125787">
        <dgm:presLayoutVars>
          <dgm:bulletEnabled val="1"/>
        </dgm:presLayoutVars>
      </dgm:prSet>
      <dgm:spPr/>
    </dgm:pt>
    <dgm:pt modelId="{D8DB7C98-42F8-452B-8A48-DDA29F85BE7C}" type="pres">
      <dgm:prSet presAssocID="{8E460756-768B-4A81-AE78-988705FF30E4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87651D51-5B73-4861-AB1A-2D5542E834C4}" type="pres">
      <dgm:prSet presAssocID="{8E460756-768B-4A81-AE78-988705FF30E4}" presName="parentRect" presStyleLbl="alignNode1" presStyleIdx="0" presStyleCnt="1" custScaleX="231167" custLinFactNeighborX="-5452" custLinFactNeighborY="17086"/>
      <dgm:spPr/>
    </dgm:pt>
    <dgm:pt modelId="{BFEF00CD-0AD3-42BF-B3BE-05091F6524CF}" type="pres">
      <dgm:prSet presAssocID="{8E460756-768B-4A81-AE78-988705FF30E4}" presName="adorn" presStyleLbl="fgAccFollowNode1" presStyleIdx="0" presStyleCnt="1" custLinFactNeighborX="98668" custLinFactNeighborY="-19734"/>
      <dgm:spPr/>
    </dgm:pt>
  </dgm:ptLst>
  <dgm:cxnLst>
    <dgm:cxn modelId="{12634914-7731-46CB-8A3F-21E6FE23BAA5}" type="presOf" srcId="{A38725F0-F12E-4CFC-982A-94632F61AA70}" destId="{3AE7D900-9D36-436D-8DD7-A3D25FC00FC9}" srcOrd="0" destOrd="1" presId="urn:microsoft.com/office/officeart/2005/8/layout/bList2"/>
    <dgm:cxn modelId="{10B6BA15-D656-4D11-8716-0DF780DAFCDF}" srcId="{8E460756-768B-4A81-AE78-988705FF30E4}" destId="{D9F1EEF7-7028-4FED-B5EB-444E4FAE83B9}" srcOrd="2" destOrd="0" parTransId="{F7B3BF82-D51B-4B13-8CA4-0F7ADA5A6E66}" sibTransId="{330588CC-813D-43AD-9650-C4468A9D1EB2}"/>
    <dgm:cxn modelId="{23385D23-7210-47D3-A7AC-765B3FEB8FD9}" type="presOf" srcId="{8E460756-768B-4A81-AE78-988705FF30E4}" destId="{87651D51-5B73-4861-AB1A-2D5542E834C4}" srcOrd="1" destOrd="0" presId="urn:microsoft.com/office/officeart/2005/8/layout/bList2"/>
    <dgm:cxn modelId="{C44DAB24-36C9-487F-AD22-5E930F2D1ECB}" srcId="{8E460756-768B-4A81-AE78-988705FF30E4}" destId="{084D84DB-B765-49C8-9009-DCC4FDC919AA}" srcOrd="3" destOrd="0" parTransId="{8A771AD0-01DB-4CA2-BA61-11799B0C4C46}" sibTransId="{6B2B94F8-E2BB-456F-B72E-6938E7E47308}"/>
    <dgm:cxn modelId="{F190E928-1493-429F-9F58-5DD3BDA42243}" srcId="{8E460756-768B-4A81-AE78-988705FF30E4}" destId="{A38725F0-F12E-4CFC-982A-94632F61AA70}" srcOrd="1" destOrd="0" parTransId="{F484F283-3BC6-4E73-93DD-45EEBBB50078}" sibTransId="{0E98EBA7-0EA7-467F-805B-4D4051368D75}"/>
    <dgm:cxn modelId="{4896073D-2369-4266-B3C7-A305DB8E1599}" srcId="{8E460756-768B-4A81-AE78-988705FF30E4}" destId="{4668BB02-377C-4115-AFD4-B2A4C2B15DFA}" srcOrd="0" destOrd="0" parTransId="{3CDD2C6A-7DA4-4769-BE4F-4B643F03AA53}" sibTransId="{D85FFB19-A67F-4F98-8797-FC085DF1667D}"/>
    <dgm:cxn modelId="{3F14585C-FD21-4140-873A-376407416B29}" type="presOf" srcId="{4668BB02-377C-4115-AFD4-B2A4C2B15DFA}" destId="{3AE7D900-9D36-436D-8DD7-A3D25FC00FC9}" srcOrd="0" destOrd="0" presId="urn:microsoft.com/office/officeart/2005/8/layout/bList2"/>
    <dgm:cxn modelId="{BF947E63-EB30-42D8-B53B-FA396ABC3206}" type="presOf" srcId="{87389421-1792-473D-B290-EFE54F490A33}" destId="{3AE7D900-9D36-436D-8DD7-A3D25FC00FC9}" srcOrd="0" destOrd="11" presId="urn:microsoft.com/office/officeart/2005/8/layout/bList2"/>
    <dgm:cxn modelId="{D2E4EC6B-BEAD-41B0-9C53-BF8E67BA7455}" type="presOf" srcId="{14F2C433-D70A-421E-A133-752E01787B32}" destId="{3AE7D900-9D36-436D-8DD7-A3D25FC00FC9}" srcOrd="0" destOrd="6" presId="urn:microsoft.com/office/officeart/2005/8/layout/bList2"/>
    <dgm:cxn modelId="{0B0C0A71-0AEA-46D9-8CEE-3D9B359F7851}" srcId="{8E460756-768B-4A81-AE78-988705FF30E4}" destId="{020CB5A3-F2CE-4B5A-AFD4-A5CD567239AF}" srcOrd="5" destOrd="0" parTransId="{B8CCF337-AE0F-465C-8E15-68282C5F62B6}" sibTransId="{51AAB91B-6CE4-4603-8340-D443BE9CC3BB}"/>
    <dgm:cxn modelId="{1BE25674-0B40-4DF9-96DF-5E55A6CCDEC1}" type="presOf" srcId="{D63C6149-E7CF-4C73-89C8-5BCFCBD5D0B4}" destId="{3AE7D900-9D36-436D-8DD7-A3D25FC00FC9}" srcOrd="0" destOrd="8" presId="urn:microsoft.com/office/officeart/2005/8/layout/bList2"/>
    <dgm:cxn modelId="{A33BA454-83D1-4F58-8B1D-9401CFB3D62D}" type="presOf" srcId="{7FF6F5B9-E051-423C-9C35-33267B7A4B92}" destId="{3AE7D900-9D36-436D-8DD7-A3D25FC00FC9}" srcOrd="0" destOrd="4" presId="urn:microsoft.com/office/officeart/2005/8/layout/bList2"/>
    <dgm:cxn modelId="{EDD39975-D6C6-4B5D-A4B8-85EBC5006C3C}" srcId="{8E460756-768B-4A81-AE78-988705FF30E4}" destId="{659C588C-D3D3-4F26-A865-B4207D3DEE90}" srcOrd="7" destOrd="0" parTransId="{AF3C58F4-AD74-41C9-9637-2620515708FC}" sibTransId="{61F690E0-F8A4-4CAC-BEC3-73E2F0D00D97}"/>
    <dgm:cxn modelId="{8D781E58-0A69-4C5A-B57F-F9E0BACF5C46}" type="presOf" srcId="{8E460756-768B-4A81-AE78-988705FF30E4}" destId="{D8DB7C98-42F8-452B-8A48-DDA29F85BE7C}" srcOrd="0" destOrd="0" presId="urn:microsoft.com/office/officeart/2005/8/layout/bList2"/>
    <dgm:cxn modelId="{6152907A-1345-4AE8-9999-31C1BA398130}" type="presOf" srcId="{D9F1EEF7-7028-4FED-B5EB-444E4FAE83B9}" destId="{3AE7D900-9D36-436D-8DD7-A3D25FC00FC9}" srcOrd="0" destOrd="2" presId="urn:microsoft.com/office/officeart/2005/8/layout/bList2"/>
    <dgm:cxn modelId="{38D7187E-AA92-4AEF-8870-874675025454}" type="presOf" srcId="{084D84DB-B765-49C8-9009-DCC4FDC919AA}" destId="{3AE7D900-9D36-436D-8DD7-A3D25FC00FC9}" srcOrd="0" destOrd="3" presId="urn:microsoft.com/office/officeart/2005/8/layout/bList2"/>
    <dgm:cxn modelId="{FF940A88-0049-4E9F-8876-F52ABF2B952B}" type="presOf" srcId="{25784E66-4A97-4E8E-897A-708561DC06E8}" destId="{3AE7D900-9D36-436D-8DD7-A3D25FC00FC9}" srcOrd="0" destOrd="9" presId="urn:microsoft.com/office/officeart/2005/8/layout/bList2"/>
    <dgm:cxn modelId="{02C6FD99-E7E3-4D28-838F-E0CDB5FAA98F}" srcId="{8E460756-768B-4A81-AE78-988705FF30E4}" destId="{D63C6149-E7CF-4C73-89C8-5BCFCBD5D0B4}" srcOrd="8" destOrd="0" parTransId="{70C9E236-E3A2-4E0F-9A61-D5203FC4FD91}" sibTransId="{279D55A7-17F9-40A2-8592-BA638BDCAD5B}"/>
    <dgm:cxn modelId="{CE89AF9C-06DF-4D46-A835-A1B40F49D6DE}" srcId="{8E460756-768B-4A81-AE78-988705FF30E4}" destId="{669BA82D-FFBC-4819-96AB-2E5D17010EDE}" srcOrd="10" destOrd="0" parTransId="{0FF91A16-7B58-419B-9DA8-829C838924CD}" sibTransId="{8C3B74C4-5A45-4CB9-91C8-EAF83AA36138}"/>
    <dgm:cxn modelId="{CBFADCA1-9EC9-42B1-B675-F95F37770505}" srcId="{8E460756-768B-4A81-AE78-988705FF30E4}" destId="{14F2C433-D70A-421E-A133-752E01787B32}" srcOrd="6" destOrd="0" parTransId="{93E736D0-153B-44D2-9C7E-FBAEB3D99FE2}" sibTransId="{E2C2C28F-B986-4DF9-94EA-706C98A78CB7}"/>
    <dgm:cxn modelId="{B569F4A2-35D5-4F21-991D-B3E5D4722741}" srcId="{7688F8F2-0FF4-4C84-A363-FC5B1976E07F}" destId="{8E460756-768B-4A81-AE78-988705FF30E4}" srcOrd="0" destOrd="0" parTransId="{B848EF31-6691-4065-80AD-64C98B57240A}" sibTransId="{31C29D7E-2EC7-4E97-9343-EC1627D376BA}"/>
    <dgm:cxn modelId="{4BBD3AB3-2145-4DFC-BB41-E43AD068A577}" type="presOf" srcId="{659C588C-D3D3-4F26-A865-B4207D3DEE90}" destId="{3AE7D900-9D36-436D-8DD7-A3D25FC00FC9}" srcOrd="0" destOrd="7" presId="urn:microsoft.com/office/officeart/2005/8/layout/bList2"/>
    <dgm:cxn modelId="{A20555B4-BBAF-4746-8AD8-A39DBBDE3EE7}" srcId="{8E460756-768B-4A81-AE78-988705FF30E4}" destId="{7FF6F5B9-E051-423C-9C35-33267B7A4B92}" srcOrd="4" destOrd="0" parTransId="{ECE47D39-AFAA-40D0-8A8A-09D96F2D2E00}" sibTransId="{8E9E3F4E-85B6-417A-B0BE-B22CFC8EAE6D}"/>
    <dgm:cxn modelId="{AB96E4C5-44D2-46CE-9DC8-550A59ACCC4C}" srcId="{8E460756-768B-4A81-AE78-988705FF30E4}" destId="{25784E66-4A97-4E8E-897A-708561DC06E8}" srcOrd="9" destOrd="0" parTransId="{F3BBE87A-9398-47BA-9B02-47BD80EC4C7C}" sibTransId="{AADCFD3F-E014-4449-AE71-2C7F3FF86000}"/>
    <dgm:cxn modelId="{9E2614CD-75DA-40CA-9752-1579028981A7}" srcId="{8E460756-768B-4A81-AE78-988705FF30E4}" destId="{87389421-1792-473D-B290-EFE54F490A33}" srcOrd="11" destOrd="0" parTransId="{087D57C0-C03D-47A3-AA37-7F7D78330913}" sibTransId="{15C80D78-894B-4E57-9BE5-08A855C189F0}"/>
    <dgm:cxn modelId="{0249D5CF-22FF-4E43-8E45-6EA2903608A0}" type="presOf" srcId="{020CB5A3-F2CE-4B5A-AFD4-A5CD567239AF}" destId="{3AE7D900-9D36-436D-8DD7-A3D25FC00FC9}" srcOrd="0" destOrd="5" presId="urn:microsoft.com/office/officeart/2005/8/layout/bList2"/>
    <dgm:cxn modelId="{34744DEC-FDBF-4B94-BB69-0A2CCC52DC69}" type="presOf" srcId="{7688F8F2-0FF4-4C84-A363-FC5B1976E07F}" destId="{0D249300-D7A6-48E3-9A8A-9FAB71E7B8CA}" srcOrd="0" destOrd="0" presId="urn:microsoft.com/office/officeart/2005/8/layout/bList2"/>
    <dgm:cxn modelId="{5876EFFB-9907-426A-8792-7D8BF14D4E4B}" type="presOf" srcId="{669BA82D-FFBC-4819-96AB-2E5D17010EDE}" destId="{3AE7D900-9D36-436D-8DD7-A3D25FC00FC9}" srcOrd="0" destOrd="10" presId="urn:microsoft.com/office/officeart/2005/8/layout/bList2"/>
    <dgm:cxn modelId="{F2A671DA-4D33-46E7-BE2C-66360BA442DF}" type="presParOf" srcId="{0D249300-D7A6-48E3-9A8A-9FAB71E7B8CA}" destId="{74B88E50-5731-41DD-85EC-2F7D7EA8F045}" srcOrd="0" destOrd="0" presId="urn:microsoft.com/office/officeart/2005/8/layout/bList2"/>
    <dgm:cxn modelId="{E0B0F346-8B0E-426C-A4FF-828CEAF47C66}" type="presParOf" srcId="{74B88E50-5731-41DD-85EC-2F7D7EA8F045}" destId="{3AE7D900-9D36-436D-8DD7-A3D25FC00FC9}" srcOrd="0" destOrd="0" presId="urn:microsoft.com/office/officeart/2005/8/layout/bList2"/>
    <dgm:cxn modelId="{1B12B12E-2EF9-4593-A68F-9AAE751EF78F}" type="presParOf" srcId="{74B88E50-5731-41DD-85EC-2F7D7EA8F045}" destId="{D8DB7C98-42F8-452B-8A48-DDA29F85BE7C}" srcOrd="1" destOrd="0" presId="urn:microsoft.com/office/officeart/2005/8/layout/bList2"/>
    <dgm:cxn modelId="{6FE335DE-F76A-4696-82A4-810BE9B5739F}" type="presParOf" srcId="{74B88E50-5731-41DD-85EC-2F7D7EA8F045}" destId="{87651D51-5B73-4861-AB1A-2D5542E834C4}" srcOrd="2" destOrd="0" presId="urn:microsoft.com/office/officeart/2005/8/layout/bList2"/>
    <dgm:cxn modelId="{B2DBA093-5C2E-4982-866E-DD49ECD1E08B}" type="presParOf" srcId="{74B88E50-5731-41DD-85EC-2F7D7EA8F045}" destId="{BFEF00CD-0AD3-42BF-B3BE-05091F6524CF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88F8F2-0FF4-4C84-A363-FC5B1976E07F}" type="doc">
      <dgm:prSet loTypeId="urn:microsoft.com/office/officeart/2005/8/layout/bList2" loCatId="list" qsTypeId="urn:microsoft.com/office/officeart/2005/8/quickstyle/simple1" qsCatId="simple" csTypeId="urn:microsoft.com/office/officeart/2005/8/colors/accent3_4" csCatId="accent3" phldr="1"/>
      <dgm:spPr/>
      <dgm:t>
        <a:bodyPr/>
        <a:lstStyle/>
        <a:p>
          <a:endParaRPr lang="es-CO"/>
        </a:p>
      </dgm:t>
    </dgm:pt>
    <dgm:pt modelId="{08D0727F-E61F-4B5B-B88E-DB6D8E367D3C}">
      <dgm:prSet phldrT="[Texto]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</a:pPr>
          <a:r>
            <a:rPr lang="es-MX" b="1" dirty="0">
              <a:solidFill>
                <a:schemeClr val="tx1"/>
              </a:solidFill>
              <a:cs typeface="Arial" panose="020B0604020202020204" pitchFamily="34" charset="0"/>
            </a:rPr>
            <a:t>Secretaria Ejecutiva </a:t>
          </a:r>
          <a:endParaRPr lang="es-CO" dirty="0">
            <a:solidFill>
              <a:schemeClr val="tx1"/>
            </a:solidFill>
          </a:endParaRPr>
        </a:p>
      </dgm:t>
    </dgm:pt>
    <dgm:pt modelId="{21464521-3303-494A-A7CB-EC378BB8C43A}" type="parTrans" cxnId="{A0FB6F74-EF4C-4BBC-93F8-94CA87240BB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BB3B87AD-5E1B-4E6B-A9B1-BC9007BBE1D3}" type="sibTrans" cxnId="{A0FB6F74-EF4C-4BBC-93F8-94CA87240BB0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1BC85A75-770C-4DDA-B3F8-F758B739931F}">
      <dgm:prSet phldrT="[Texto]" custT="1"/>
      <dgm:spPr/>
      <dgm:t>
        <a:bodyPr/>
        <a:lstStyle/>
        <a:p>
          <a:pPr marL="0" lvl="1" indent="0" algn="just" defTabSz="666750">
            <a:lnSpc>
              <a:spcPts val="1800"/>
            </a:lnSpc>
            <a:spcBef>
              <a:spcPts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CO" sz="1800" kern="1200" dirty="0">
              <a:latin typeface="+mj-lt"/>
              <a:cs typeface="Arial" panose="020B0604020202020204" pitchFamily="34" charset="0"/>
            </a:rPr>
            <a:t> Seguir las funciones constitucional y legalmente establecidas de manera que se garantice la asociación con título de gasto</a:t>
          </a:r>
          <a:endParaRPr lang="es-CO" sz="1800" kern="1200" dirty="0">
            <a:latin typeface="+mj-lt"/>
          </a:endParaRPr>
        </a:p>
      </dgm:t>
    </dgm:pt>
    <dgm:pt modelId="{5F5E13BB-FE1D-411D-937A-85EEF9ACF695}" type="parTrans" cxnId="{193A44F3-B829-4A08-A097-B015DA683E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0AA2D301-A64B-4420-881E-35F0EBA260B1}" type="sibTrans" cxnId="{193A44F3-B829-4A08-A097-B015DA683EB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/>
        </a:p>
      </dgm:t>
    </dgm:pt>
    <dgm:pt modelId="{0208D62B-313F-44EE-9820-B252E317AF90}">
      <dgm:prSet phldrT="[Texto]" custT="1"/>
      <dgm:spPr/>
      <dgm:t>
        <a:bodyPr/>
        <a:lstStyle/>
        <a:p>
          <a:pPr marL="0" lvl="1" indent="0" algn="just" defTabSz="666750">
            <a:lnSpc>
              <a:spcPts val="1800"/>
            </a:lnSpc>
            <a:spcBef>
              <a:spcPts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 Observar la austeridad de gasto</a:t>
          </a:r>
          <a:endParaRPr lang="es-CO" sz="1800" kern="1200" dirty="0">
            <a:latin typeface="+mj-lt"/>
          </a:endParaRPr>
        </a:p>
      </dgm:t>
    </dgm:pt>
    <dgm:pt modelId="{7C15FC27-77DA-43C8-860F-8D75C44245A6}" type="parTrans" cxnId="{6AD42C05-5BF5-458C-BEB5-8282ED789891}">
      <dgm:prSet/>
      <dgm:spPr/>
      <dgm:t>
        <a:bodyPr/>
        <a:lstStyle/>
        <a:p>
          <a:endParaRPr lang="es-CO"/>
        </a:p>
      </dgm:t>
    </dgm:pt>
    <dgm:pt modelId="{6DEFF163-60E1-4EB2-AF84-6D7821F4BA06}" type="sibTrans" cxnId="{6AD42C05-5BF5-458C-BEB5-8282ED789891}">
      <dgm:prSet/>
      <dgm:spPr/>
      <dgm:t>
        <a:bodyPr/>
        <a:lstStyle/>
        <a:p>
          <a:endParaRPr lang="es-CO"/>
        </a:p>
      </dgm:t>
    </dgm:pt>
    <dgm:pt modelId="{36B8F4B6-6BB6-48FB-ABBB-0FE36D8BC92D}">
      <dgm:prSet phldrT="[Texto]" custT="1"/>
      <dgm:spPr/>
      <dgm:t>
        <a:bodyPr/>
        <a:lstStyle/>
        <a:p>
          <a:pPr marL="0" lvl="1" indent="0" algn="just" defTabSz="666750">
            <a:lnSpc>
              <a:spcPts val="1800"/>
            </a:lnSpc>
            <a:spcBef>
              <a:spcPts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endParaRPr lang="es-CO" sz="900" kern="1200" dirty="0">
            <a:latin typeface="+mj-lt"/>
          </a:endParaRPr>
        </a:p>
      </dgm:t>
    </dgm:pt>
    <dgm:pt modelId="{0E24C6BA-8EAC-4516-8BD0-D6960BD27522}" type="parTrans" cxnId="{893D626E-B421-4D7A-A710-A1998268724E}">
      <dgm:prSet/>
      <dgm:spPr/>
      <dgm:t>
        <a:bodyPr/>
        <a:lstStyle/>
        <a:p>
          <a:endParaRPr lang="es-CO"/>
        </a:p>
      </dgm:t>
    </dgm:pt>
    <dgm:pt modelId="{66BF985D-4C79-442C-83CE-EA0E9F053691}" type="sibTrans" cxnId="{893D626E-B421-4D7A-A710-A1998268724E}">
      <dgm:prSet/>
      <dgm:spPr/>
      <dgm:t>
        <a:bodyPr/>
        <a:lstStyle/>
        <a:p>
          <a:endParaRPr lang="es-CO"/>
        </a:p>
      </dgm:t>
    </dgm:pt>
    <dgm:pt modelId="{B5098A39-614B-474F-9F37-498916BA580F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Prevenir el riesgo reputacional desde la programación presupuestal</a:t>
          </a:r>
        </a:p>
      </dgm:t>
    </dgm:pt>
    <dgm:pt modelId="{3015AABC-2642-40DC-BDBB-FC7FED6CC827}" type="parTrans" cxnId="{CEE73482-D575-4FCB-BD7C-3FC1AB3BBD6F}">
      <dgm:prSet/>
      <dgm:spPr/>
      <dgm:t>
        <a:bodyPr/>
        <a:lstStyle/>
        <a:p>
          <a:endParaRPr lang="es-CO"/>
        </a:p>
      </dgm:t>
    </dgm:pt>
    <dgm:pt modelId="{D5B4FCD8-E550-4730-9CAA-939622858C01}" type="sibTrans" cxnId="{CEE73482-D575-4FCB-BD7C-3FC1AB3BBD6F}">
      <dgm:prSet/>
      <dgm:spPr/>
      <dgm:t>
        <a:bodyPr/>
        <a:lstStyle/>
        <a:p>
          <a:endParaRPr lang="es-CO"/>
        </a:p>
      </dgm:t>
    </dgm:pt>
    <dgm:pt modelId="{F55CCCE8-EC92-4001-B1D0-5E86E289886B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MX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Presentar dos escenarios: i) real, y, </a:t>
          </a:r>
          <a:r>
            <a:rPr lang="es-MX" sz="16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ii</a:t>
          </a:r>
          <a:r>
            <a:rPr lang="es-MX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) ajustado al tope que dé Min Hacienda</a:t>
          </a:r>
          <a:endParaRPr lang="es-CO" sz="16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F464D20D-A47F-4444-8AF8-C2C9B362C8A0}" type="parTrans" cxnId="{76D32440-31CA-47FA-A380-CA4D7CAC9796}">
      <dgm:prSet/>
      <dgm:spPr/>
      <dgm:t>
        <a:bodyPr/>
        <a:lstStyle/>
        <a:p>
          <a:endParaRPr lang="es-CO"/>
        </a:p>
      </dgm:t>
    </dgm:pt>
    <dgm:pt modelId="{A620325C-0D4C-4ABE-B838-E6AD597FE453}" type="sibTrans" cxnId="{76D32440-31CA-47FA-A380-CA4D7CAC9796}">
      <dgm:prSet/>
      <dgm:spPr/>
      <dgm:t>
        <a:bodyPr/>
        <a:lstStyle/>
        <a:p>
          <a:endParaRPr lang="es-CO"/>
        </a:p>
      </dgm:t>
    </dgm:pt>
    <dgm:pt modelId="{C76DF530-A93D-431E-B061-2094DB78DC84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Solicitar información de las unidades que componen la JEP</a:t>
          </a:r>
        </a:p>
      </dgm:t>
    </dgm:pt>
    <dgm:pt modelId="{763A7A16-0886-4D2D-BA68-ADE4CD69A70D}" type="parTrans" cxnId="{A209F233-4B5B-4CD2-AE9E-A3EF00A54FAE}">
      <dgm:prSet/>
      <dgm:spPr/>
      <dgm:t>
        <a:bodyPr/>
        <a:lstStyle/>
        <a:p>
          <a:endParaRPr lang="es-CO"/>
        </a:p>
      </dgm:t>
    </dgm:pt>
    <dgm:pt modelId="{6E5596C7-7C71-46C8-90B4-AB9842914A1D}" type="sibTrans" cxnId="{A209F233-4B5B-4CD2-AE9E-A3EF00A54FAE}">
      <dgm:prSet/>
      <dgm:spPr/>
      <dgm:t>
        <a:bodyPr/>
        <a:lstStyle/>
        <a:p>
          <a:endParaRPr lang="es-CO"/>
        </a:p>
      </dgm:t>
    </dgm:pt>
    <dgm:pt modelId="{81C2C4F3-4813-4ADC-B5FA-84711A0218B9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None/>
          </a:pPr>
          <a:r>
            <a:rPr lang="es-CO" sz="1800" dirty="0">
              <a:latin typeface="+mj-lt"/>
              <a:cs typeface="Arial" panose="020B0604020202020204" pitchFamily="34" charset="0"/>
            </a:rPr>
            <a:t>3. Contar con sustento técnico-económico:</a:t>
          </a:r>
          <a:endParaRPr lang="es-CO" sz="18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F3BF757E-5347-42FC-9E5E-C570CE8908F1}" type="parTrans" cxnId="{3AD07A04-7C88-4B7E-9B28-21430EC5310D}">
      <dgm:prSet/>
      <dgm:spPr/>
      <dgm:t>
        <a:bodyPr/>
        <a:lstStyle/>
        <a:p>
          <a:endParaRPr lang="es-CO"/>
        </a:p>
      </dgm:t>
    </dgm:pt>
    <dgm:pt modelId="{8BE5C2EE-F920-469F-949B-37397C2980BD}" type="sibTrans" cxnId="{3AD07A04-7C88-4B7E-9B28-21430EC5310D}">
      <dgm:prSet/>
      <dgm:spPr/>
      <dgm:t>
        <a:bodyPr/>
        <a:lstStyle/>
        <a:p>
          <a:endParaRPr lang="es-CO"/>
        </a:p>
      </dgm:t>
    </dgm:pt>
    <dgm:pt modelId="{C2D281C1-6721-43D7-B7A1-CC5EA3F95C2F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endParaRPr lang="es-CO" sz="9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</dgm:t>
    </dgm:pt>
    <dgm:pt modelId="{CB5BF1DD-60DF-4050-8EF8-FE32036EB891}" type="parTrans" cxnId="{A529090E-7FCC-4467-B328-22D2ECC61660}">
      <dgm:prSet/>
      <dgm:spPr/>
      <dgm:t>
        <a:bodyPr/>
        <a:lstStyle/>
        <a:p>
          <a:endParaRPr lang="es-CO"/>
        </a:p>
      </dgm:t>
    </dgm:pt>
    <dgm:pt modelId="{B6F7B128-FE00-4980-BE0C-82468FA69517}" type="sibTrans" cxnId="{A529090E-7FCC-4467-B328-22D2ECC61660}">
      <dgm:prSet/>
      <dgm:spPr/>
      <dgm:t>
        <a:bodyPr/>
        <a:lstStyle/>
        <a:p>
          <a:endParaRPr lang="es-CO"/>
        </a:p>
      </dgm:t>
    </dgm:pt>
    <dgm:pt modelId="{25834DBA-8D2C-4EC7-B9D0-D99ADCC12567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MX" sz="1600" dirty="0">
              <a:latin typeface="+mj-lt"/>
              <a:cs typeface="Arial" panose="020B0604020202020204" pitchFamily="34" charset="0"/>
            </a:rPr>
            <a:t>Se tiene el antecedente 2018 como referente y la vigencia 2019 como el histórico de la ejecución presupuestal, con información SIIF, lo que exige mayor rigor en las necesidades planteadas. También la ejecución 2020.</a:t>
          </a:r>
          <a:endParaRPr lang="es-CO" sz="1600" dirty="0">
            <a:latin typeface="+mj-lt"/>
            <a:cs typeface="Arial" panose="020B0604020202020204" pitchFamily="34" charset="0"/>
          </a:endParaRPr>
        </a:p>
      </dgm:t>
    </dgm:pt>
    <dgm:pt modelId="{E9CD4D1A-AACB-4BAC-9EEE-7E59336CED86}" type="parTrans" cxnId="{137579E7-ED81-4112-8E35-A34428F079F7}">
      <dgm:prSet/>
      <dgm:spPr/>
      <dgm:t>
        <a:bodyPr/>
        <a:lstStyle/>
        <a:p>
          <a:endParaRPr lang="es-CO"/>
        </a:p>
      </dgm:t>
    </dgm:pt>
    <dgm:pt modelId="{8F3E8BCB-798E-4EB6-843D-2BD6487E1E94}" type="sibTrans" cxnId="{137579E7-ED81-4112-8E35-A34428F079F7}">
      <dgm:prSet/>
      <dgm:spPr/>
      <dgm:t>
        <a:bodyPr/>
        <a:lstStyle/>
        <a:p>
          <a:endParaRPr lang="es-CO"/>
        </a:p>
      </dgm:t>
    </dgm:pt>
    <dgm:pt modelId="{2593CEE8-12C1-405C-A693-F07DA2B611B2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MX" sz="1600" dirty="0">
              <a:latin typeface="+mj-lt"/>
              <a:cs typeface="Arial" panose="020B0604020202020204" pitchFamily="34" charset="0"/>
            </a:rPr>
            <a:t>Se cuenta con bases de planeación institucional (plataforma estratégica, iniciativas cuatrienales) y del escenario de prospectiva</a:t>
          </a:r>
          <a:endParaRPr lang="es-CO" sz="1600" dirty="0">
            <a:latin typeface="+mj-lt"/>
            <a:cs typeface="Arial" panose="020B0604020202020204" pitchFamily="34" charset="0"/>
          </a:endParaRPr>
        </a:p>
      </dgm:t>
    </dgm:pt>
    <dgm:pt modelId="{4F4099F7-F5AF-4F01-BE6D-ABD280692A15}" type="parTrans" cxnId="{84012FBD-B2EE-451C-AC2C-326A3A6FCE31}">
      <dgm:prSet/>
      <dgm:spPr/>
      <dgm:t>
        <a:bodyPr/>
        <a:lstStyle/>
        <a:p>
          <a:endParaRPr lang="es-CO"/>
        </a:p>
      </dgm:t>
    </dgm:pt>
    <dgm:pt modelId="{3BB149EF-C661-4C56-8EBE-7520E09438C5}" type="sibTrans" cxnId="{84012FBD-B2EE-451C-AC2C-326A3A6FCE31}">
      <dgm:prSet/>
      <dgm:spPr/>
      <dgm:t>
        <a:bodyPr/>
        <a:lstStyle/>
        <a:p>
          <a:endParaRPr lang="es-CO"/>
        </a:p>
      </dgm:t>
    </dgm:pt>
    <dgm:pt modelId="{F4CFFB0C-7FC1-49C7-A8D8-9BABE4AD24DE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MX" sz="1600" dirty="0">
              <a:latin typeface="+mj-lt"/>
              <a:cs typeface="Arial" panose="020B0604020202020204" pitchFamily="34" charset="0"/>
            </a:rPr>
            <a:t>Se fortalece la argumentación sobre el horizonte de la JEP y la actividad judicial para cumplir la misión</a:t>
          </a:r>
          <a:endParaRPr lang="es-CO" sz="1600" dirty="0">
            <a:latin typeface="+mj-lt"/>
            <a:cs typeface="Arial" panose="020B0604020202020204" pitchFamily="34" charset="0"/>
          </a:endParaRPr>
        </a:p>
      </dgm:t>
    </dgm:pt>
    <dgm:pt modelId="{8B50B039-B876-44B3-9A73-DA807D2126C4}" type="parTrans" cxnId="{386F13A6-4E59-4FA0-804B-AE9F877F9A30}">
      <dgm:prSet/>
      <dgm:spPr/>
      <dgm:t>
        <a:bodyPr/>
        <a:lstStyle/>
        <a:p>
          <a:endParaRPr lang="es-CO"/>
        </a:p>
      </dgm:t>
    </dgm:pt>
    <dgm:pt modelId="{5D33BFA2-19EC-4200-B847-D40D40A6D9C2}" type="sibTrans" cxnId="{386F13A6-4E59-4FA0-804B-AE9F877F9A30}">
      <dgm:prSet/>
      <dgm:spPr/>
      <dgm:t>
        <a:bodyPr/>
        <a:lstStyle/>
        <a:p>
          <a:endParaRPr lang="es-CO"/>
        </a:p>
      </dgm:t>
    </dgm:pt>
    <dgm:pt modelId="{5FC71135-2ED6-4021-8C2A-7BA979964355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MX" sz="1600" dirty="0">
              <a:latin typeface="+mj-lt"/>
              <a:cs typeface="Arial" panose="020B0604020202020204" pitchFamily="34" charset="0"/>
            </a:rPr>
            <a:t>Se tienen cuantificados algunos resultados institucionales y avances en gestión (estadísticas), que permiten </a:t>
          </a:r>
          <a:r>
            <a:rPr lang="es-MX" sz="1800" dirty="0">
              <a:latin typeface="+mj-lt"/>
              <a:cs typeface="Arial" panose="020B0604020202020204" pitchFamily="34" charset="0"/>
            </a:rPr>
            <a:t>sustentar </a:t>
          </a:r>
          <a:r>
            <a:rPr lang="es-MX" sz="1600" dirty="0">
              <a:latin typeface="+mj-lt"/>
              <a:cs typeface="Arial" panose="020B0604020202020204" pitchFamily="34" charset="0"/>
            </a:rPr>
            <a:t>necesidades próximas</a:t>
          </a:r>
          <a:endParaRPr lang="es-CO" sz="1600" dirty="0">
            <a:latin typeface="+mj-lt"/>
            <a:cs typeface="Arial" panose="020B0604020202020204" pitchFamily="34" charset="0"/>
          </a:endParaRPr>
        </a:p>
      </dgm:t>
    </dgm:pt>
    <dgm:pt modelId="{012B293D-4231-43B0-BA53-FF14C29C2865}" type="parTrans" cxnId="{3E3B604E-4E4B-4822-9ECA-0AAFC6D0E0BF}">
      <dgm:prSet/>
      <dgm:spPr/>
      <dgm:t>
        <a:bodyPr/>
        <a:lstStyle/>
        <a:p>
          <a:endParaRPr lang="es-CO"/>
        </a:p>
      </dgm:t>
    </dgm:pt>
    <dgm:pt modelId="{E8610DC5-D1D7-432E-941C-0CD6DBAAA71D}" type="sibTrans" cxnId="{3E3B604E-4E4B-4822-9ECA-0AAFC6D0E0BF}">
      <dgm:prSet/>
      <dgm:spPr/>
      <dgm:t>
        <a:bodyPr/>
        <a:lstStyle/>
        <a:p>
          <a:endParaRPr lang="es-CO"/>
        </a:p>
      </dgm:t>
    </dgm:pt>
    <dgm:pt modelId="{F44A543C-F2B4-4B29-ACCF-6B51C3F5C326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MX" sz="1600" dirty="0">
              <a:latin typeface="+mj-lt"/>
              <a:cs typeface="Arial" panose="020B0604020202020204" pitchFamily="34" charset="0"/>
            </a:rPr>
            <a:t>Inversión se trabaja sobre los programas</a:t>
          </a:r>
          <a:r>
            <a:rPr lang="es-CO" sz="1600" dirty="0">
              <a:latin typeface="+mj-lt"/>
              <a:cs typeface="Arial" panose="020B0604020202020204" pitchFamily="34" charset="0"/>
            </a:rPr>
            <a:t> presupuestales de inversión aprobados por DNP y los proyectos de inversión registrados ante DNP</a:t>
          </a:r>
        </a:p>
      </dgm:t>
    </dgm:pt>
    <dgm:pt modelId="{B8605FB9-DF62-484D-BB11-3A281A123453}" type="parTrans" cxnId="{D070992A-ED95-4CE2-863D-4584991AA22A}">
      <dgm:prSet/>
      <dgm:spPr/>
      <dgm:t>
        <a:bodyPr/>
        <a:lstStyle/>
        <a:p>
          <a:endParaRPr lang="es-CO"/>
        </a:p>
      </dgm:t>
    </dgm:pt>
    <dgm:pt modelId="{A184C529-2A89-4480-A427-297F148A6A83}" type="sibTrans" cxnId="{D070992A-ED95-4CE2-863D-4584991AA22A}">
      <dgm:prSet/>
      <dgm:spPr/>
      <dgm:t>
        <a:bodyPr/>
        <a:lstStyle/>
        <a:p>
          <a:endParaRPr lang="es-CO"/>
        </a:p>
      </dgm:t>
    </dgm:pt>
    <dgm:pt modelId="{DD2ABF4B-178E-4C30-AC12-34A2AC3317D1}">
      <dgm:prSet custT="1"/>
      <dgm:spPr/>
      <dgm:t>
        <a:bodyPr/>
        <a:lstStyle/>
        <a:p>
          <a:pPr algn="just">
            <a:lnSpc>
              <a:spcPts val="1800"/>
            </a:lnSpc>
            <a:spcBef>
              <a:spcPts val="0"/>
            </a:spcBef>
            <a:spcAft>
              <a:spcPts val="0"/>
            </a:spcAft>
          </a:pPr>
          <a:r>
            <a:rPr lang="es-MX" sz="1600" dirty="0">
              <a:latin typeface="+mj-lt"/>
              <a:cs typeface="Arial" panose="020B0604020202020204" pitchFamily="34" charset="0"/>
            </a:rPr>
            <a:t>Seguir lineamientos de </a:t>
          </a:r>
          <a:r>
            <a:rPr lang="es-MX" sz="1600" b="0" dirty="0">
              <a:latin typeface="+mj-lt"/>
              <a:cs typeface="Arial" panose="020B0604020202020204" pitchFamily="34" charset="0"/>
            </a:rPr>
            <a:t>presupuesto orientado a resultados</a:t>
          </a:r>
          <a:endParaRPr lang="es-CO" sz="1600" dirty="0">
            <a:latin typeface="+mj-lt"/>
            <a:cs typeface="Arial" panose="020B0604020202020204" pitchFamily="34" charset="0"/>
          </a:endParaRPr>
        </a:p>
      </dgm:t>
    </dgm:pt>
    <dgm:pt modelId="{C29C85E9-6A31-492A-A531-6A02882A1BCF}" type="parTrans" cxnId="{C86791F3-61C5-44B5-BDA2-27FD0BE2B8BA}">
      <dgm:prSet/>
      <dgm:spPr/>
      <dgm:t>
        <a:bodyPr/>
        <a:lstStyle/>
        <a:p>
          <a:endParaRPr lang="es-CO"/>
        </a:p>
      </dgm:t>
    </dgm:pt>
    <dgm:pt modelId="{E25B3FE1-0C2D-45DF-A3C7-8188CC80DF72}" type="sibTrans" cxnId="{C86791F3-61C5-44B5-BDA2-27FD0BE2B8BA}">
      <dgm:prSet/>
      <dgm:spPr/>
      <dgm:t>
        <a:bodyPr/>
        <a:lstStyle/>
        <a:p>
          <a:endParaRPr lang="es-CO"/>
        </a:p>
      </dgm:t>
    </dgm:pt>
    <dgm:pt modelId="{0D249300-D7A6-48E3-9A8A-9FAB71E7B8CA}" type="pres">
      <dgm:prSet presAssocID="{7688F8F2-0FF4-4C84-A363-FC5B1976E07F}" presName="diagram" presStyleCnt="0">
        <dgm:presLayoutVars>
          <dgm:dir/>
          <dgm:animLvl val="lvl"/>
          <dgm:resizeHandles val="exact"/>
        </dgm:presLayoutVars>
      </dgm:prSet>
      <dgm:spPr/>
    </dgm:pt>
    <dgm:pt modelId="{7571B84C-E2D4-4FB9-A7F1-C43349F98475}" type="pres">
      <dgm:prSet presAssocID="{08D0727F-E61F-4B5B-B88E-DB6D8E367D3C}" presName="compNode" presStyleCnt="0"/>
      <dgm:spPr/>
    </dgm:pt>
    <dgm:pt modelId="{433C410F-3656-46C0-B9FF-D6695ACB7ED5}" type="pres">
      <dgm:prSet presAssocID="{08D0727F-E61F-4B5B-B88E-DB6D8E367D3C}" presName="childRect" presStyleLbl="bgAcc1" presStyleIdx="0" presStyleCnt="1" custScaleX="242538" custScaleY="125862" custLinFactNeighborX="-9302" custLinFactNeighborY="-658">
        <dgm:presLayoutVars>
          <dgm:bulletEnabled val="1"/>
        </dgm:presLayoutVars>
      </dgm:prSet>
      <dgm:spPr/>
    </dgm:pt>
    <dgm:pt modelId="{DF374A5D-A42F-4907-A7F4-F4037616A9C6}" type="pres">
      <dgm:prSet presAssocID="{08D0727F-E61F-4B5B-B88E-DB6D8E367D3C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44349DB5-BC88-4BB7-9CED-944C552C4911}" type="pres">
      <dgm:prSet presAssocID="{08D0727F-E61F-4B5B-B88E-DB6D8E367D3C}" presName="parentRect" presStyleLbl="alignNode1" presStyleIdx="0" presStyleCnt="1" custScaleX="223506" custScaleY="88162" custLinFactNeighborX="-52686" custLinFactNeighborY="17089"/>
      <dgm:spPr/>
    </dgm:pt>
    <dgm:pt modelId="{54DBDB3C-77C3-48B4-B670-1B718DC7C107}" type="pres">
      <dgm:prSet presAssocID="{08D0727F-E61F-4B5B-B88E-DB6D8E367D3C}" presName="adorn" presStyleLbl="fgAccFollowNode1" presStyleIdx="0" presStyleCnt="1" custLinFactX="34846" custLinFactNeighborX="100000" custLinFactNeighborY="-3040"/>
      <dgm:spPr/>
    </dgm:pt>
  </dgm:ptLst>
  <dgm:cxnLst>
    <dgm:cxn modelId="{2A878E02-FF58-4434-905C-54EC83EF43CE}" type="presOf" srcId="{1BC85A75-770C-4DDA-B3F8-F758B739931F}" destId="{433C410F-3656-46C0-B9FF-D6695ACB7ED5}" srcOrd="0" destOrd="0" presId="urn:microsoft.com/office/officeart/2005/8/layout/bList2"/>
    <dgm:cxn modelId="{3AD07A04-7C88-4B7E-9B28-21430EC5310D}" srcId="{08D0727F-E61F-4B5B-B88E-DB6D8E367D3C}" destId="{81C2C4F3-4813-4ADC-B5FA-84711A0218B9}" srcOrd="7" destOrd="0" parTransId="{F3BF757E-5347-42FC-9E5E-C570CE8908F1}" sibTransId="{8BE5C2EE-F920-469F-949B-37397C2980BD}"/>
    <dgm:cxn modelId="{6AD42C05-5BF5-458C-BEB5-8282ED789891}" srcId="{08D0727F-E61F-4B5B-B88E-DB6D8E367D3C}" destId="{0208D62B-313F-44EE-9820-B252E317AF90}" srcOrd="2" destOrd="0" parTransId="{7C15FC27-77DA-43C8-860F-8D75C44245A6}" sibTransId="{6DEFF163-60E1-4EB2-AF84-6D7821F4BA06}"/>
    <dgm:cxn modelId="{01A00D0B-E7A2-40DC-9688-A87954BFC83B}" type="presOf" srcId="{0208D62B-313F-44EE-9820-B252E317AF90}" destId="{433C410F-3656-46C0-B9FF-D6695ACB7ED5}" srcOrd="0" destOrd="2" presId="urn:microsoft.com/office/officeart/2005/8/layout/bList2"/>
    <dgm:cxn modelId="{A529090E-7FCC-4467-B328-22D2ECC61660}" srcId="{08D0727F-E61F-4B5B-B88E-DB6D8E367D3C}" destId="{C2D281C1-6721-43D7-B7A1-CC5EA3F95C2F}" srcOrd="6" destOrd="0" parTransId="{CB5BF1DD-60DF-4050-8EF8-FE32036EB891}" sibTransId="{B6F7B128-FE00-4980-BE0C-82468FA69517}"/>
    <dgm:cxn modelId="{23BCFC16-A2AD-4352-B9DE-A270EED9C65C}" type="presOf" srcId="{08D0727F-E61F-4B5B-B88E-DB6D8E367D3C}" destId="{44349DB5-BC88-4BB7-9CED-944C552C4911}" srcOrd="1" destOrd="0" presId="urn:microsoft.com/office/officeart/2005/8/layout/bList2"/>
    <dgm:cxn modelId="{E9C44325-C310-4EDC-8AB1-2E8CA9CBEC3B}" type="presOf" srcId="{B5098A39-614B-474F-9F37-498916BA580F}" destId="{433C410F-3656-46C0-B9FF-D6695ACB7ED5}" srcOrd="0" destOrd="3" presId="urn:microsoft.com/office/officeart/2005/8/layout/bList2"/>
    <dgm:cxn modelId="{D070992A-ED95-4CE2-863D-4584991AA22A}" srcId="{08D0727F-E61F-4B5B-B88E-DB6D8E367D3C}" destId="{F44A543C-F2B4-4B29-ACCF-6B51C3F5C326}" srcOrd="12" destOrd="0" parTransId="{B8605FB9-DF62-484D-BB11-3A281A123453}" sibTransId="{A184C529-2A89-4480-A427-297F148A6A83}"/>
    <dgm:cxn modelId="{A209F233-4B5B-4CD2-AE9E-A3EF00A54FAE}" srcId="{08D0727F-E61F-4B5B-B88E-DB6D8E367D3C}" destId="{C76DF530-A93D-431E-B061-2094DB78DC84}" srcOrd="5" destOrd="0" parTransId="{763A7A16-0886-4D2D-BA68-ADE4CD69A70D}" sibTransId="{6E5596C7-7C71-46C8-90B4-AB9842914A1D}"/>
    <dgm:cxn modelId="{7CD3363C-2F5A-441B-B5FC-6BCB076F35C3}" type="presOf" srcId="{81C2C4F3-4813-4ADC-B5FA-84711A0218B9}" destId="{433C410F-3656-46C0-B9FF-D6695ACB7ED5}" srcOrd="0" destOrd="7" presId="urn:microsoft.com/office/officeart/2005/8/layout/bList2"/>
    <dgm:cxn modelId="{76D32440-31CA-47FA-A380-CA4D7CAC9796}" srcId="{08D0727F-E61F-4B5B-B88E-DB6D8E367D3C}" destId="{F55CCCE8-EC92-4001-B1D0-5E86E289886B}" srcOrd="4" destOrd="0" parTransId="{F464D20D-A47F-4444-8AF8-C2C9B362C8A0}" sibTransId="{A620325C-0D4C-4ABE-B838-E6AD597FE453}"/>
    <dgm:cxn modelId="{3E3B604E-4E4B-4822-9ECA-0AAFC6D0E0BF}" srcId="{08D0727F-E61F-4B5B-B88E-DB6D8E367D3C}" destId="{5FC71135-2ED6-4021-8C2A-7BA979964355}" srcOrd="11" destOrd="0" parTransId="{012B293D-4231-43B0-BA53-FF14C29C2865}" sibTransId="{E8610DC5-D1D7-432E-941C-0CD6DBAAA71D}"/>
    <dgm:cxn modelId="{893D626E-B421-4D7A-A710-A1998268724E}" srcId="{08D0727F-E61F-4B5B-B88E-DB6D8E367D3C}" destId="{36B8F4B6-6BB6-48FB-ABBB-0FE36D8BC92D}" srcOrd="1" destOrd="0" parTransId="{0E24C6BA-8EAC-4516-8BD0-D6960BD27522}" sibTransId="{66BF985D-4C79-442C-83CE-EA0E9F053691}"/>
    <dgm:cxn modelId="{9C03FF73-6E55-4DC9-9433-2662CEC2DAB9}" type="presOf" srcId="{08D0727F-E61F-4B5B-B88E-DB6D8E367D3C}" destId="{DF374A5D-A42F-4907-A7F4-F4037616A9C6}" srcOrd="0" destOrd="0" presId="urn:microsoft.com/office/officeart/2005/8/layout/bList2"/>
    <dgm:cxn modelId="{A0FB6F74-EF4C-4BBC-93F8-94CA87240BB0}" srcId="{7688F8F2-0FF4-4C84-A363-FC5B1976E07F}" destId="{08D0727F-E61F-4B5B-B88E-DB6D8E367D3C}" srcOrd="0" destOrd="0" parTransId="{21464521-3303-494A-A7CB-EC378BB8C43A}" sibTransId="{BB3B87AD-5E1B-4E6B-A9B1-BC9007BBE1D3}"/>
    <dgm:cxn modelId="{CA887B59-8451-4971-95DA-E4BD4B0BA7E6}" type="presOf" srcId="{5FC71135-2ED6-4021-8C2A-7BA979964355}" destId="{433C410F-3656-46C0-B9FF-D6695ACB7ED5}" srcOrd="0" destOrd="11" presId="urn:microsoft.com/office/officeart/2005/8/layout/bList2"/>
    <dgm:cxn modelId="{CEE73482-D575-4FCB-BD7C-3FC1AB3BBD6F}" srcId="{08D0727F-E61F-4B5B-B88E-DB6D8E367D3C}" destId="{B5098A39-614B-474F-9F37-498916BA580F}" srcOrd="3" destOrd="0" parTransId="{3015AABC-2642-40DC-BDBB-FC7FED6CC827}" sibTransId="{D5B4FCD8-E550-4730-9CAA-939622858C01}"/>
    <dgm:cxn modelId="{D3E0C1A2-EF06-4509-8976-5A5BC406EF93}" type="presOf" srcId="{F55CCCE8-EC92-4001-B1D0-5E86E289886B}" destId="{433C410F-3656-46C0-B9FF-D6695ACB7ED5}" srcOrd="0" destOrd="4" presId="urn:microsoft.com/office/officeart/2005/8/layout/bList2"/>
    <dgm:cxn modelId="{F5B97EA3-0A23-463F-9BAC-40FED675478D}" type="presOf" srcId="{2593CEE8-12C1-405C-A693-F07DA2B611B2}" destId="{433C410F-3656-46C0-B9FF-D6695ACB7ED5}" srcOrd="0" destOrd="9" presId="urn:microsoft.com/office/officeart/2005/8/layout/bList2"/>
    <dgm:cxn modelId="{386F13A6-4E59-4FA0-804B-AE9F877F9A30}" srcId="{08D0727F-E61F-4B5B-B88E-DB6D8E367D3C}" destId="{F4CFFB0C-7FC1-49C7-A8D8-9BABE4AD24DE}" srcOrd="10" destOrd="0" parTransId="{8B50B039-B876-44B3-9A73-DA807D2126C4}" sibTransId="{5D33BFA2-19EC-4200-B847-D40D40A6D9C2}"/>
    <dgm:cxn modelId="{E55EB8B1-C8BA-442E-8ED9-E5B419E144DD}" type="presOf" srcId="{F4CFFB0C-7FC1-49C7-A8D8-9BABE4AD24DE}" destId="{433C410F-3656-46C0-B9FF-D6695ACB7ED5}" srcOrd="0" destOrd="10" presId="urn:microsoft.com/office/officeart/2005/8/layout/bList2"/>
    <dgm:cxn modelId="{84012FBD-B2EE-451C-AC2C-326A3A6FCE31}" srcId="{08D0727F-E61F-4B5B-B88E-DB6D8E367D3C}" destId="{2593CEE8-12C1-405C-A693-F07DA2B611B2}" srcOrd="9" destOrd="0" parTransId="{4F4099F7-F5AF-4F01-BE6D-ABD280692A15}" sibTransId="{3BB149EF-C661-4C56-8EBE-7520E09438C5}"/>
    <dgm:cxn modelId="{2ACA32BE-A147-4FB6-9EB5-979EF70E561D}" type="presOf" srcId="{DD2ABF4B-178E-4C30-AC12-34A2AC3317D1}" destId="{433C410F-3656-46C0-B9FF-D6695ACB7ED5}" srcOrd="0" destOrd="13" presId="urn:microsoft.com/office/officeart/2005/8/layout/bList2"/>
    <dgm:cxn modelId="{0F7FAFBF-ED07-4367-AC5F-14DE6D081605}" type="presOf" srcId="{C2D281C1-6721-43D7-B7A1-CC5EA3F95C2F}" destId="{433C410F-3656-46C0-B9FF-D6695ACB7ED5}" srcOrd="0" destOrd="6" presId="urn:microsoft.com/office/officeart/2005/8/layout/bList2"/>
    <dgm:cxn modelId="{745805CF-3E83-418F-9D6D-54C16D3A1AD2}" type="presOf" srcId="{C76DF530-A93D-431E-B061-2094DB78DC84}" destId="{433C410F-3656-46C0-B9FF-D6695ACB7ED5}" srcOrd="0" destOrd="5" presId="urn:microsoft.com/office/officeart/2005/8/layout/bList2"/>
    <dgm:cxn modelId="{F9A11ED5-BC5F-4490-B4BA-2D94944C614D}" type="presOf" srcId="{36B8F4B6-6BB6-48FB-ABBB-0FE36D8BC92D}" destId="{433C410F-3656-46C0-B9FF-D6695ACB7ED5}" srcOrd="0" destOrd="1" presId="urn:microsoft.com/office/officeart/2005/8/layout/bList2"/>
    <dgm:cxn modelId="{F0CD57E2-88A9-4902-8A43-FC695CDC91E6}" type="presOf" srcId="{25834DBA-8D2C-4EC7-B9D0-D99ADCC12567}" destId="{433C410F-3656-46C0-B9FF-D6695ACB7ED5}" srcOrd="0" destOrd="8" presId="urn:microsoft.com/office/officeart/2005/8/layout/bList2"/>
    <dgm:cxn modelId="{137579E7-ED81-4112-8E35-A34428F079F7}" srcId="{08D0727F-E61F-4B5B-B88E-DB6D8E367D3C}" destId="{25834DBA-8D2C-4EC7-B9D0-D99ADCC12567}" srcOrd="8" destOrd="0" parTransId="{E9CD4D1A-AACB-4BAC-9EEE-7E59336CED86}" sibTransId="{8F3E8BCB-798E-4EB6-843D-2BD6487E1E94}"/>
    <dgm:cxn modelId="{34744DEC-FDBF-4B94-BB69-0A2CCC52DC69}" type="presOf" srcId="{7688F8F2-0FF4-4C84-A363-FC5B1976E07F}" destId="{0D249300-D7A6-48E3-9A8A-9FAB71E7B8CA}" srcOrd="0" destOrd="0" presId="urn:microsoft.com/office/officeart/2005/8/layout/bList2"/>
    <dgm:cxn modelId="{193A44F3-B829-4A08-A097-B015DA683EB7}" srcId="{08D0727F-E61F-4B5B-B88E-DB6D8E367D3C}" destId="{1BC85A75-770C-4DDA-B3F8-F758B739931F}" srcOrd="0" destOrd="0" parTransId="{5F5E13BB-FE1D-411D-937A-85EEF9ACF695}" sibTransId="{0AA2D301-A64B-4420-881E-35F0EBA260B1}"/>
    <dgm:cxn modelId="{C86791F3-61C5-44B5-BDA2-27FD0BE2B8BA}" srcId="{08D0727F-E61F-4B5B-B88E-DB6D8E367D3C}" destId="{DD2ABF4B-178E-4C30-AC12-34A2AC3317D1}" srcOrd="13" destOrd="0" parTransId="{C29C85E9-6A31-492A-A531-6A02882A1BCF}" sibTransId="{E25B3FE1-0C2D-45DF-A3C7-8188CC80DF72}"/>
    <dgm:cxn modelId="{EE1735FC-CAF9-43DA-9F4C-78F9C8D2CBC0}" type="presOf" srcId="{F44A543C-F2B4-4B29-ACCF-6B51C3F5C326}" destId="{433C410F-3656-46C0-B9FF-D6695ACB7ED5}" srcOrd="0" destOrd="12" presId="urn:microsoft.com/office/officeart/2005/8/layout/bList2"/>
    <dgm:cxn modelId="{381FCAAE-864A-4AC2-A4BC-4D6E163F05A4}" type="presParOf" srcId="{0D249300-D7A6-48E3-9A8A-9FAB71E7B8CA}" destId="{7571B84C-E2D4-4FB9-A7F1-C43349F98475}" srcOrd="0" destOrd="0" presId="urn:microsoft.com/office/officeart/2005/8/layout/bList2"/>
    <dgm:cxn modelId="{8708A3BF-0ED2-4FFA-9D8A-878F11B0100C}" type="presParOf" srcId="{7571B84C-E2D4-4FB9-A7F1-C43349F98475}" destId="{433C410F-3656-46C0-B9FF-D6695ACB7ED5}" srcOrd="0" destOrd="0" presId="urn:microsoft.com/office/officeart/2005/8/layout/bList2"/>
    <dgm:cxn modelId="{51B987BB-65D5-42AC-9770-06173AB4E995}" type="presParOf" srcId="{7571B84C-E2D4-4FB9-A7F1-C43349F98475}" destId="{DF374A5D-A42F-4907-A7F4-F4037616A9C6}" srcOrd="1" destOrd="0" presId="urn:microsoft.com/office/officeart/2005/8/layout/bList2"/>
    <dgm:cxn modelId="{0F04D3DB-7086-4DBA-8DEA-853E6FEED6CA}" type="presParOf" srcId="{7571B84C-E2D4-4FB9-A7F1-C43349F98475}" destId="{44349DB5-BC88-4BB7-9CED-944C552C4911}" srcOrd="2" destOrd="0" presId="urn:microsoft.com/office/officeart/2005/8/layout/bList2"/>
    <dgm:cxn modelId="{BBD668D0-A675-4BAB-BD94-518A79E5A194}" type="presParOf" srcId="{7571B84C-E2D4-4FB9-A7F1-C43349F98475}" destId="{54DBDB3C-77C3-48B4-B670-1B718DC7C107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977BC1-A629-4CF1-BF73-7220DF5B1D82}" type="doc">
      <dgm:prSet loTypeId="urn:microsoft.com/office/officeart/2005/8/layout/venn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238E8506-C44F-4EA1-91FF-4101D3143379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dirty="0"/>
            <a:t>Funcionamiento </a:t>
          </a:r>
        </a:p>
      </dgm:t>
    </dgm:pt>
    <dgm:pt modelId="{6F78C9F4-3F76-400B-B73D-6D2A75FBAD81}" type="parTrans" cxnId="{3E43EEF0-9B03-416D-8203-3285BBD52A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/>
        </a:p>
      </dgm:t>
    </dgm:pt>
    <dgm:pt modelId="{F1ECB54D-E7B2-4CDA-9C9B-39306F9D401B}" type="sibTrans" cxnId="{3E43EEF0-9B03-416D-8203-3285BBD52A6F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/>
        </a:p>
      </dgm:t>
    </dgm:pt>
    <dgm:pt modelId="{8084D6C9-7957-4050-BE78-B85E0B0FDD8C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dirty="0"/>
            <a:t>Inversión </a:t>
          </a:r>
        </a:p>
      </dgm:t>
    </dgm:pt>
    <dgm:pt modelId="{15CFFC4F-1EB0-434F-B411-47E7701E77C5}" type="parTrans" cxnId="{3E4EB93C-4BE3-498B-8AA2-C001D96652B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/>
        </a:p>
      </dgm:t>
    </dgm:pt>
    <dgm:pt modelId="{DD1AD3D7-82CB-4ED6-B219-BF5CBCADFC60}" type="sibTrans" cxnId="{3E4EB93C-4BE3-498B-8AA2-C001D96652BB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/>
        </a:p>
      </dgm:t>
    </dgm:pt>
    <dgm:pt modelId="{E1F702FB-4CF3-406B-88D1-17FD1F78A746}">
      <dgm:prSet phldrT="[Texto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dirty="0"/>
            <a:t>Servicio de la deuda</a:t>
          </a:r>
        </a:p>
      </dgm:t>
    </dgm:pt>
    <dgm:pt modelId="{7E1BC5DA-9691-4951-B019-B2190A2007E0}" type="parTrans" cxnId="{AA0F982B-6016-4A18-B929-AE0D02FC899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/>
        </a:p>
      </dgm:t>
    </dgm:pt>
    <dgm:pt modelId="{5E47A482-7BA6-4347-B5E1-64E874A105DA}" type="sibTrans" cxnId="{AA0F982B-6016-4A18-B929-AE0D02FC899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/>
        </a:p>
      </dgm:t>
    </dgm:pt>
    <dgm:pt modelId="{FB565E1B-E2F9-41AB-A3EE-E248C9148DBB}" type="pres">
      <dgm:prSet presAssocID="{79977BC1-A629-4CF1-BF73-7220DF5B1D82}" presName="Name0" presStyleCnt="0">
        <dgm:presLayoutVars>
          <dgm:dir/>
          <dgm:resizeHandles val="exact"/>
        </dgm:presLayoutVars>
      </dgm:prSet>
      <dgm:spPr/>
    </dgm:pt>
    <dgm:pt modelId="{77ED0C81-1047-458C-B348-DADB87EDDCB5}" type="pres">
      <dgm:prSet presAssocID="{238E8506-C44F-4EA1-91FF-4101D3143379}" presName="Name5" presStyleLbl="vennNode1" presStyleIdx="0" presStyleCnt="3" custScaleX="145383">
        <dgm:presLayoutVars>
          <dgm:bulletEnabled val="1"/>
        </dgm:presLayoutVars>
      </dgm:prSet>
      <dgm:spPr/>
    </dgm:pt>
    <dgm:pt modelId="{10020A55-8056-4234-98FB-BBDFE5C21B1E}" type="pres">
      <dgm:prSet presAssocID="{F1ECB54D-E7B2-4CDA-9C9B-39306F9D401B}" presName="space" presStyleCnt="0"/>
      <dgm:spPr/>
    </dgm:pt>
    <dgm:pt modelId="{70F0596C-BC58-4D24-B7C2-DB379C65E56C}" type="pres">
      <dgm:prSet presAssocID="{8084D6C9-7957-4050-BE78-B85E0B0FDD8C}" presName="Name5" presStyleLbl="vennNode1" presStyleIdx="1" presStyleCnt="3">
        <dgm:presLayoutVars>
          <dgm:bulletEnabled val="1"/>
        </dgm:presLayoutVars>
      </dgm:prSet>
      <dgm:spPr/>
    </dgm:pt>
    <dgm:pt modelId="{20C85ED8-F8DA-4207-BC1A-2925DEF915C6}" type="pres">
      <dgm:prSet presAssocID="{DD1AD3D7-82CB-4ED6-B219-BF5CBCADFC60}" presName="space" presStyleCnt="0"/>
      <dgm:spPr/>
    </dgm:pt>
    <dgm:pt modelId="{FABBA790-7FA4-4FFA-B486-0300E229E197}" type="pres">
      <dgm:prSet presAssocID="{E1F702FB-4CF3-406B-88D1-17FD1F78A746}" presName="Name5" presStyleLbl="vennNode1" presStyleIdx="2" presStyleCnt="3">
        <dgm:presLayoutVars>
          <dgm:bulletEnabled val="1"/>
        </dgm:presLayoutVars>
      </dgm:prSet>
      <dgm:spPr/>
    </dgm:pt>
  </dgm:ptLst>
  <dgm:cxnLst>
    <dgm:cxn modelId="{4347570B-0042-4714-AB5A-66897527075B}" type="presOf" srcId="{238E8506-C44F-4EA1-91FF-4101D3143379}" destId="{77ED0C81-1047-458C-B348-DADB87EDDCB5}" srcOrd="0" destOrd="0" presId="urn:microsoft.com/office/officeart/2005/8/layout/venn3"/>
    <dgm:cxn modelId="{AA0F982B-6016-4A18-B929-AE0D02FC899E}" srcId="{79977BC1-A629-4CF1-BF73-7220DF5B1D82}" destId="{E1F702FB-4CF3-406B-88D1-17FD1F78A746}" srcOrd="2" destOrd="0" parTransId="{7E1BC5DA-9691-4951-B019-B2190A2007E0}" sibTransId="{5E47A482-7BA6-4347-B5E1-64E874A105DA}"/>
    <dgm:cxn modelId="{3E4EB93C-4BE3-498B-8AA2-C001D96652BB}" srcId="{79977BC1-A629-4CF1-BF73-7220DF5B1D82}" destId="{8084D6C9-7957-4050-BE78-B85E0B0FDD8C}" srcOrd="1" destOrd="0" parTransId="{15CFFC4F-1EB0-434F-B411-47E7701E77C5}" sibTransId="{DD1AD3D7-82CB-4ED6-B219-BF5CBCADFC60}"/>
    <dgm:cxn modelId="{3DE44D46-7A07-42CC-A829-603EBA1A4A2F}" type="presOf" srcId="{E1F702FB-4CF3-406B-88D1-17FD1F78A746}" destId="{FABBA790-7FA4-4FFA-B486-0300E229E197}" srcOrd="0" destOrd="0" presId="urn:microsoft.com/office/officeart/2005/8/layout/venn3"/>
    <dgm:cxn modelId="{2DF44C67-BCDC-4CAA-A9FF-0711CF2C4154}" type="presOf" srcId="{8084D6C9-7957-4050-BE78-B85E0B0FDD8C}" destId="{70F0596C-BC58-4D24-B7C2-DB379C65E56C}" srcOrd="0" destOrd="0" presId="urn:microsoft.com/office/officeart/2005/8/layout/venn3"/>
    <dgm:cxn modelId="{CED74FE9-B948-4F79-A8F0-AAA603CA989E}" type="presOf" srcId="{79977BC1-A629-4CF1-BF73-7220DF5B1D82}" destId="{FB565E1B-E2F9-41AB-A3EE-E248C9148DBB}" srcOrd="0" destOrd="0" presId="urn:microsoft.com/office/officeart/2005/8/layout/venn3"/>
    <dgm:cxn modelId="{3E43EEF0-9B03-416D-8203-3285BBD52A6F}" srcId="{79977BC1-A629-4CF1-BF73-7220DF5B1D82}" destId="{238E8506-C44F-4EA1-91FF-4101D3143379}" srcOrd="0" destOrd="0" parTransId="{6F78C9F4-3F76-400B-B73D-6D2A75FBAD81}" sibTransId="{F1ECB54D-E7B2-4CDA-9C9B-39306F9D401B}"/>
    <dgm:cxn modelId="{76835B32-7338-4802-BA3C-58A61C361E8E}" type="presParOf" srcId="{FB565E1B-E2F9-41AB-A3EE-E248C9148DBB}" destId="{77ED0C81-1047-458C-B348-DADB87EDDCB5}" srcOrd="0" destOrd="0" presId="urn:microsoft.com/office/officeart/2005/8/layout/venn3"/>
    <dgm:cxn modelId="{F9C9DF27-CD60-48A8-9248-3DF649F429F0}" type="presParOf" srcId="{FB565E1B-E2F9-41AB-A3EE-E248C9148DBB}" destId="{10020A55-8056-4234-98FB-BBDFE5C21B1E}" srcOrd="1" destOrd="0" presId="urn:microsoft.com/office/officeart/2005/8/layout/venn3"/>
    <dgm:cxn modelId="{71B9639E-EAD1-4A9A-823B-DD18A079D60E}" type="presParOf" srcId="{FB565E1B-E2F9-41AB-A3EE-E248C9148DBB}" destId="{70F0596C-BC58-4D24-B7C2-DB379C65E56C}" srcOrd="2" destOrd="0" presId="urn:microsoft.com/office/officeart/2005/8/layout/venn3"/>
    <dgm:cxn modelId="{268FC32C-F171-4DB9-B756-9187C10E9BEA}" type="presParOf" srcId="{FB565E1B-E2F9-41AB-A3EE-E248C9148DBB}" destId="{20C85ED8-F8DA-4207-BC1A-2925DEF915C6}" srcOrd="3" destOrd="0" presId="urn:microsoft.com/office/officeart/2005/8/layout/venn3"/>
    <dgm:cxn modelId="{BDB6FE10-C1AA-4637-9C77-6D8E68D9A4FC}" type="presParOf" srcId="{FB565E1B-E2F9-41AB-A3EE-E248C9148DBB}" destId="{FABBA790-7FA4-4FFA-B486-0300E229E197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2CDEBED-E8F4-4852-A213-73AACE25247C}" type="doc">
      <dgm:prSet loTypeId="urn:microsoft.com/office/officeart/2008/layout/Squa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679DFD26-3729-4221-BE26-1306D39DBC00}">
      <dgm:prSet phldrT="[Texto]"/>
      <dgm:spPr/>
      <dgm:t>
        <a:bodyPr/>
        <a:lstStyle/>
        <a:p>
          <a:r>
            <a:rPr lang="es-MX" b="1" dirty="0">
              <a:solidFill>
                <a:schemeClr val="accent2">
                  <a:lumMod val="75000"/>
                </a:schemeClr>
              </a:solidFill>
              <a:latin typeface="+mj-lt"/>
            </a:rPr>
            <a:t>Protección</a:t>
          </a:r>
          <a:endParaRPr lang="es-CO" b="1" dirty="0">
            <a:solidFill>
              <a:schemeClr val="accent2">
                <a:lumMod val="75000"/>
              </a:schemeClr>
            </a:solidFill>
            <a:latin typeface="+mj-lt"/>
          </a:endParaRPr>
        </a:p>
      </dgm:t>
    </dgm:pt>
    <dgm:pt modelId="{129FEC62-1C6A-4D81-A1F9-4034ACCEF66E}" type="parTrans" cxnId="{C76815A6-E4C3-4688-9302-2CCA7920414D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E01072C-D3DB-4E96-A0BB-7734EC712530}" type="sibTrans" cxnId="{C76815A6-E4C3-4688-9302-2CCA7920414D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4331D997-DE5A-44F2-8872-5C2F9F0132EC}">
      <dgm:prSet phldrT="[Texto]" custT="1"/>
      <dgm:spPr/>
      <dgm:t>
        <a:bodyPr/>
        <a:lstStyle/>
        <a:p>
          <a:pPr algn="l"/>
          <a:r>
            <a:rPr lang="es-CO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Implementación de medidas de protección a la vida, integridad y seguridad personal de los sujetos de protección de la JEP</a:t>
          </a:r>
          <a:endParaRPr lang="es-CO" sz="2000" dirty="0">
            <a:latin typeface="+mj-lt"/>
          </a:endParaRPr>
        </a:p>
      </dgm:t>
    </dgm:pt>
    <dgm:pt modelId="{DAC75DC4-187A-4F09-B815-35F242B7D3F3}" type="parTrans" cxnId="{DF429C6C-78C9-4175-B4EA-47A6F4C8EF9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2AD95D2-813D-4FC8-9675-CE2CBD63ED57}" type="sibTrans" cxnId="{DF429C6C-78C9-4175-B4EA-47A6F4C8EF9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68D1037-6E43-4498-97B6-283F0D388915}">
      <dgm:prSet phldrT="[Texto]"/>
      <dgm:spPr/>
      <dgm:t>
        <a:bodyPr/>
        <a:lstStyle/>
        <a:p>
          <a:r>
            <a:rPr lang="es-MX" b="1" dirty="0">
              <a:solidFill>
                <a:schemeClr val="bg2">
                  <a:lumMod val="50000"/>
                </a:schemeClr>
              </a:solidFill>
              <a:latin typeface="+mj-lt"/>
            </a:rPr>
            <a:t>Justicia</a:t>
          </a:r>
          <a:endParaRPr lang="es-CO" b="1" dirty="0">
            <a:solidFill>
              <a:schemeClr val="bg2">
                <a:lumMod val="50000"/>
              </a:schemeClr>
            </a:solidFill>
            <a:latin typeface="+mj-lt"/>
          </a:endParaRPr>
        </a:p>
      </dgm:t>
    </dgm:pt>
    <dgm:pt modelId="{447AFF9A-B68D-4BFB-B01B-2C78ABE9A408}" type="parTrans" cxnId="{EA7DFF07-7EEC-4E26-9B1B-47BD567BED4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199B0EF8-6633-4B78-B3F3-57298E9885D5}" type="sibTrans" cxnId="{EA7DFF07-7EEC-4E26-9B1B-47BD567BED4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A1056AB5-27E2-4C81-A93E-79BA14FC775D}">
      <dgm:prSet phldrT="[Texto]" custT="1"/>
      <dgm:spPr/>
      <dgm:t>
        <a:bodyPr/>
        <a:lstStyle/>
        <a:p>
          <a:r>
            <a:rPr lang="es-MX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Difusión estructura, funciones y logros de la JEP nacional</a:t>
          </a:r>
          <a:endParaRPr lang="es-CO" sz="2000" dirty="0">
            <a:latin typeface="+mj-lt"/>
          </a:endParaRPr>
        </a:p>
      </dgm:t>
    </dgm:pt>
    <dgm:pt modelId="{D0D9EBF6-59F0-4F53-9478-2BEB783BA530}" type="parTrans" cxnId="{8A582C39-56D0-4FAD-A6FB-D5DC064D1EBE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38DAFA45-2173-4EBE-8A2C-EE75A6A410B3}" type="sibTrans" cxnId="{8A582C39-56D0-4FAD-A6FB-D5DC064D1EBE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909A0EFE-94BD-4927-8178-AED729F4E240}">
      <dgm:prSet phldrT="[Texto]"/>
      <dgm:spPr/>
      <dgm:t>
        <a:bodyPr/>
        <a:lstStyle/>
        <a:p>
          <a:r>
            <a:rPr lang="es-CO" b="1" dirty="0">
              <a:solidFill>
                <a:schemeClr val="accent4">
                  <a:lumMod val="75000"/>
                </a:schemeClr>
              </a:solidFill>
              <a:latin typeface="+mj-lt"/>
            </a:rPr>
            <a:t>Difusión</a:t>
          </a:r>
        </a:p>
      </dgm:t>
    </dgm:pt>
    <dgm:pt modelId="{B616D287-3832-4648-8550-F7B112F2900D}" type="parTrans" cxnId="{25994AE8-0695-4D47-9D08-A63CCDB2F37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D122B44D-A29A-4BC4-9777-81C5A222099F}" type="sibTrans" cxnId="{25994AE8-0695-4D47-9D08-A63CCDB2F375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7BC8141C-F38B-4797-85DC-77919213F004}">
      <dgm:prSet phldrT="[Texto]" custT="1"/>
      <dgm:spPr/>
      <dgm:t>
        <a:bodyPr/>
        <a:lstStyle/>
        <a:p>
          <a:r>
            <a:rPr lang="es-MX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Implementación del Sistema Integral de Verdad Justicia Reparación y Garantías de No Repetición en el componente de justicia transicional y restaurativa con enfoques de género y diferenciales</a:t>
          </a:r>
          <a:endParaRPr lang="es-CO" sz="2000" dirty="0">
            <a:latin typeface="+mj-lt"/>
          </a:endParaRPr>
        </a:p>
      </dgm:t>
    </dgm:pt>
    <dgm:pt modelId="{C4E3FD16-E64D-414A-8D02-AFB5589EFD66}" type="parTrans" cxnId="{BED03735-C295-444B-B1F4-BF319589206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1045F5E6-178B-452E-AAF9-1D90988AA58A}" type="sibTrans" cxnId="{BED03735-C295-444B-B1F4-BF319589206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F3CAA2FF-BDCA-492A-B34F-D3F81774F7E4}" type="pres">
      <dgm:prSet presAssocID="{C2CDEBED-E8F4-4852-A213-73AACE25247C}" presName="layout" presStyleCnt="0">
        <dgm:presLayoutVars>
          <dgm:chMax/>
          <dgm:chPref/>
          <dgm:dir/>
          <dgm:resizeHandles/>
        </dgm:presLayoutVars>
      </dgm:prSet>
      <dgm:spPr/>
    </dgm:pt>
    <dgm:pt modelId="{9D575226-367A-406F-AA84-AD744150442A}" type="pres">
      <dgm:prSet presAssocID="{679DFD26-3729-4221-BE26-1306D39DBC00}" presName="root" presStyleCnt="0">
        <dgm:presLayoutVars>
          <dgm:chMax/>
          <dgm:chPref/>
        </dgm:presLayoutVars>
      </dgm:prSet>
      <dgm:spPr/>
    </dgm:pt>
    <dgm:pt modelId="{5CE12049-E3EE-46A2-B4D1-9EDC2B94113B}" type="pres">
      <dgm:prSet presAssocID="{679DFD26-3729-4221-BE26-1306D39DBC00}" presName="rootComposite" presStyleCnt="0">
        <dgm:presLayoutVars/>
      </dgm:prSet>
      <dgm:spPr/>
    </dgm:pt>
    <dgm:pt modelId="{6C8CC1D2-B611-43CB-B8A1-51B23E5AACA6}" type="pres">
      <dgm:prSet presAssocID="{679DFD26-3729-4221-BE26-1306D39DBC00}" presName="ParentAccent" presStyleLbl="alignNode1" presStyleIdx="0" presStyleCnt="3"/>
      <dgm:spPr/>
    </dgm:pt>
    <dgm:pt modelId="{9B755545-230E-4635-8C71-CAFD5675415C}" type="pres">
      <dgm:prSet presAssocID="{679DFD26-3729-4221-BE26-1306D39DBC00}" presName="ParentSmallAccent" presStyleLbl="fgAcc1" presStyleIdx="0" presStyleCnt="3"/>
      <dgm:spPr/>
    </dgm:pt>
    <dgm:pt modelId="{F7AB94B5-34C1-4855-AAA0-C0A2DBBC69A4}" type="pres">
      <dgm:prSet presAssocID="{679DFD26-3729-4221-BE26-1306D39DBC00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162828DB-CADD-464A-BE37-F297FBE505E9}" type="pres">
      <dgm:prSet presAssocID="{679DFD26-3729-4221-BE26-1306D39DBC00}" presName="childShape" presStyleCnt="0">
        <dgm:presLayoutVars>
          <dgm:chMax val="0"/>
          <dgm:chPref val="0"/>
        </dgm:presLayoutVars>
      </dgm:prSet>
      <dgm:spPr/>
    </dgm:pt>
    <dgm:pt modelId="{D1A1362B-6BCC-4B07-9405-2CAD680A8DCE}" type="pres">
      <dgm:prSet presAssocID="{4331D997-DE5A-44F2-8872-5C2F9F0132EC}" presName="childComposite" presStyleCnt="0">
        <dgm:presLayoutVars>
          <dgm:chMax val="0"/>
          <dgm:chPref val="0"/>
        </dgm:presLayoutVars>
      </dgm:prSet>
      <dgm:spPr/>
    </dgm:pt>
    <dgm:pt modelId="{2D64A10A-97AC-4A20-97E4-6ED934DFB00C}" type="pres">
      <dgm:prSet presAssocID="{4331D997-DE5A-44F2-8872-5C2F9F0132EC}" presName="ChildAccent" presStyleLbl="solidFgAcc1" presStyleIdx="0" presStyleCnt="3" custLinFactY="-200000" custLinFactNeighborX="-1914" custLinFactNeighborY="-245781"/>
      <dgm:spPr/>
    </dgm:pt>
    <dgm:pt modelId="{8BBA0063-3138-4206-825F-399EA91970B6}" type="pres">
      <dgm:prSet presAssocID="{4331D997-DE5A-44F2-8872-5C2F9F0132EC}" presName="Child" presStyleLbl="revTx" presStyleIdx="1" presStyleCnt="6" custScaleY="421439" custLinFactNeighborX="-1920" custLinFactNeighborY="-22376">
        <dgm:presLayoutVars>
          <dgm:chMax val="0"/>
          <dgm:chPref val="0"/>
          <dgm:bulletEnabled val="1"/>
        </dgm:presLayoutVars>
      </dgm:prSet>
      <dgm:spPr/>
    </dgm:pt>
    <dgm:pt modelId="{34FD28D6-B118-467E-9F2C-2459A35A17A0}" type="pres">
      <dgm:prSet presAssocID="{268D1037-6E43-4498-97B6-283F0D388915}" presName="root" presStyleCnt="0">
        <dgm:presLayoutVars>
          <dgm:chMax/>
          <dgm:chPref/>
        </dgm:presLayoutVars>
      </dgm:prSet>
      <dgm:spPr/>
    </dgm:pt>
    <dgm:pt modelId="{867C0260-4549-4213-B0E7-4DF0A53DFA55}" type="pres">
      <dgm:prSet presAssocID="{268D1037-6E43-4498-97B6-283F0D388915}" presName="rootComposite" presStyleCnt="0">
        <dgm:presLayoutVars/>
      </dgm:prSet>
      <dgm:spPr/>
    </dgm:pt>
    <dgm:pt modelId="{F8C78D7B-4891-4011-BB93-79BBB016C1AD}" type="pres">
      <dgm:prSet presAssocID="{268D1037-6E43-4498-97B6-283F0D388915}" presName="ParentAccent" presStyleLbl="alignNode1" presStyleIdx="1" presStyleCnt="3"/>
      <dgm:spPr/>
    </dgm:pt>
    <dgm:pt modelId="{4DFFFCAA-815A-4428-9D5C-04D0B26A6B4A}" type="pres">
      <dgm:prSet presAssocID="{268D1037-6E43-4498-97B6-283F0D388915}" presName="ParentSmallAccent" presStyleLbl="fgAcc1" presStyleIdx="1" presStyleCnt="3" custLinFactNeighborY="0"/>
      <dgm:spPr/>
    </dgm:pt>
    <dgm:pt modelId="{C9C4F646-6C19-4070-BD78-A3A27CA44C2A}" type="pres">
      <dgm:prSet presAssocID="{268D1037-6E43-4498-97B6-283F0D388915}" presName="Parent" presStyleLbl="revTx" presStyleIdx="2" presStyleCnt="6">
        <dgm:presLayoutVars>
          <dgm:chMax/>
          <dgm:chPref val="4"/>
          <dgm:bulletEnabled val="1"/>
        </dgm:presLayoutVars>
      </dgm:prSet>
      <dgm:spPr/>
    </dgm:pt>
    <dgm:pt modelId="{A1D0ABF3-F962-4952-BFC7-BAC32A165C9E}" type="pres">
      <dgm:prSet presAssocID="{268D1037-6E43-4498-97B6-283F0D388915}" presName="childShape" presStyleCnt="0">
        <dgm:presLayoutVars>
          <dgm:chMax val="0"/>
          <dgm:chPref val="0"/>
        </dgm:presLayoutVars>
      </dgm:prSet>
      <dgm:spPr/>
    </dgm:pt>
    <dgm:pt modelId="{1288E374-8A47-4223-8F50-7E4D4F6D4743}" type="pres">
      <dgm:prSet presAssocID="{7BC8141C-F38B-4797-85DC-77919213F004}" presName="childComposite" presStyleCnt="0">
        <dgm:presLayoutVars>
          <dgm:chMax val="0"/>
          <dgm:chPref val="0"/>
        </dgm:presLayoutVars>
      </dgm:prSet>
      <dgm:spPr/>
    </dgm:pt>
    <dgm:pt modelId="{FE6522A5-AA8A-4434-B3FD-0A5A8380600D}" type="pres">
      <dgm:prSet presAssocID="{7BC8141C-F38B-4797-85DC-77919213F004}" presName="ChildAccent" presStyleLbl="solidFgAcc1" presStyleIdx="1" presStyleCnt="3" custLinFactY="-300000" custLinFactNeighborX="-1" custLinFactNeighborY="-378164"/>
      <dgm:spPr/>
    </dgm:pt>
    <dgm:pt modelId="{6C66F4BE-0A63-4DF1-A9CB-BF657C778C5D}" type="pres">
      <dgm:prSet presAssocID="{7BC8141C-F38B-4797-85DC-77919213F004}" presName="Child" presStyleLbl="revTx" presStyleIdx="3" presStyleCnt="6" custScaleY="634387" custLinFactNeighborY="-16276">
        <dgm:presLayoutVars>
          <dgm:chMax val="0"/>
          <dgm:chPref val="0"/>
          <dgm:bulletEnabled val="1"/>
        </dgm:presLayoutVars>
      </dgm:prSet>
      <dgm:spPr/>
    </dgm:pt>
    <dgm:pt modelId="{7BFBBF11-0097-4915-8912-14002FCF71CB}" type="pres">
      <dgm:prSet presAssocID="{909A0EFE-94BD-4927-8178-AED729F4E240}" presName="root" presStyleCnt="0">
        <dgm:presLayoutVars>
          <dgm:chMax/>
          <dgm:chPref/>
        </dgm:presLayoutVars>
      </dgm:prSet>
      <dgm:spPr/>
    </dgm:pt>
    <dgm:pt modelId="{B331380B-BDFC-4892-A332-97B7C11A69DC}" type="pres">
      <dgm:prSet presAssocID="{909A0EFE-94BD-4927-8178-AED729F4E240}" presName="rootComposite" presStyleCnt="0">
        <dgm:presLayoutVars/>
      </dgm:prSet>
      <dgm:spPr/>
    </dgm:pt>
    <dgm:pt modelId="{8BB9B3FE-27D4-41B9-9D2D-78157EA33A83}" type="pres">
      <dgm:prSet presAssocID="{909A0EFE-94BD-4927-8178-AED729F4E240}" presName="ParentAccent" presStyleLbl="alignNode1" presStyleIdx="2" presStyleCnt="3"/>
      <dgm:spPr>
        <a:solidFill>
          <a:schemeClr val="accent4">
            <a:lumMod val="75000"/>
          </a:schemeClr>
        </a:solidFill>
        <a:ln>
          <a:solidFill>
            <a:schemeClr val="accent4">
              <a:lumMod val="75000"/>
            </a:schemeClr>
          </a:solidFill>
        </a:ln>
      </dgm:spPr>
    </dgm:pt>
    <dgm:pt modelId="{DE878DB3-47B0-48CA-9B8D-4F88AD95B2FF}" type="pres">
      <dgm:prSet presAssocID="{909A0EFE-94BD-4927-8178-AED729F4E240}" presName="ParentSmallAccent" presStyleLbl="fgAcc1" presStyleIdx="2" presStyleCnt="3"/>
      <dgm:spPr>
        <a:ln>
          <a:solidFill>
            <a:schemeClr val="accent4">
              <a:lumMod val="75000"/>
            </a:schemeClr>
          </a:solidFill>
        </a:ln>
      </dgm:spPr>
    </dgm:pt>
    <dgm:pt modelId="{ECB3988E-E4E9-44BD-B011-6772AE8950F9}" type="pres">
      <dgm:prSet presAssocID="{909A0EFE-94BD-4927-8178-AED729F4E240}" presName="Parent" presStyleLbl="revTx" presStyleIdx="4" presStyleCnt="6">
        <dgm:presLayoutVars>
          <dgm:chMax/>
          <dgm:chPref val="4"/>
          <dgm:bulletEnabled val="1"/>
        </dgm:presLayoutVars>
      </dgm:prSet>
      <dgm:spPr/>
    </dgm:pt>
    <dgm:pt modelId="{27D41A82-2EF2-4E67-A37A-47EB762D673F}" type="pres">
      <dgm:prSet presAssocID="{909A0EFE-94BD-4927-8178-AED729F4E240}" presName="childShape" presStyleCnt="0">
        <dgm:presLayoutVars>
          <dgm:chMax val="0"/>
          <dgm:chPref val="0"/>
        </dgm:presLayoutVars>
      </dgm:prSet>
      <dgm:spPr/>
    </dgm:pt>
    <dgm:pt modelId="{2226E8DD-6061-4BC4-A364-5BB654385D04}" type="pres">
      <dgm:prSet presAssocID="{A1056AB5-27E2-4C81-A93E-79BA14FC775D}" presName="childComposite" presStyleCnt="0">
        <dgm:presLayoutVars>
          <dgm:chMax val="0"/>
          <dgm:chPref val="0"/>
        </dgm:presLayoutVars>
      </dgm:prSet>
      <dgm:spPr/>
    </dgm:pt>
    <dgm:pt modelId="{5B27F19F-C569-466E-A1EC-5CE84CC25FC7}" type="pres">
      <dgm:prSet presAssocID="{A1056AB5-27E2-4C81-A93E-79BA14FC775D}" presName="ChildAccent" presStyleLbl="solidFgAcc1" presStyleIdx="2" presStyleCnt="3" custLinFactY="-100000" custLinFactNeighborX="-9485" custLinFactNeighborY="-118148"/>
      <dgm:spPr>
        <a:ln>
          <a:solidFill>
            <a:schemeClr val="accent4">
              <a:lumMod val="75000"/>
            </a:schemeClr>
          </a:solidFill>
        </a:ln>
      </dgm:spPr>
    </dgm:pt>
    <dgm:pt modelId="{E3489776-032B-4975-8334-8458A0856031}" type="pres">
      <dgm:prSet presAssocID="{A1056AB5-27E2-4C81-A93E-79BA14FC775D}" presName="Child" presStyleLbl="revTx" presStyleIdx="5" presStyleCnt="6" custScaleY="230206" custLinFactNeighborX="151" custLinFactNeighborY="-30517">
        <dgm:presLayoutVars>
          <dgm:chMax val="0"/>
          <dgm:chPref val="0"/>
          <dgm:bulletEnabled val="1"/>
        </dgm:presLayoutVars>
      </dgm:prSet>
      <dgm:spPr/>
    </dgm:pt>
  </dgm:ptLst>
  <dgm:cxnLst>
    <dgm:cxn modelId="{C7C1C701-DDF4-459A-92C6-5B024E24E83F}" type="presOf" srcId="{C2CDEBED-E8F4-4852-A213-73AACE25247C}" destId="{F3CAA2FF-BDCA-492A-B34F-D3F81774F7E4}" srcOrd="0" destOrd="0" presId="urn:microsoft.com/office/officeart/2008/layout/SquareAccentList"/>
    <dgm:cxn modelId="{EA7DFF07-7EEC-4E26-9B1B-47BD567BED45}" srcId="{C2CDEBED-E8F4-4852-A213-73AACE25247C}" destId="{268D1037-6E43-4498-97B6-283F0D388915}" srcOrd="1" destOrd="0" parTransId="{447AFF9A-B68D-4BFB-B01B-2C78ABE9A408}" sibTransId="{199B0EF8-6633-4B78-B3F3-57298E9885D5}"/>
    <dgm:cxn modelId="{BED03735-C295-444B-B1F4-BF3195892067}" srcId="{268D1037-6E43-4498-97B6-283F0D388915}" destId="{7BC8141C-F38B-4797-85DC-77919213F004}" srcOrd="0" destOrd="0" parTransId="{C4E3FD16-E64D-414A-8D02-AFB5589EFD66}" sibTransId="{1045F5E6-178B-452E-AAF9-1D90988AA58A}"/>
    <dgm:cxn modelId="{8A582C39-56D0-4FAD-A6FB-D5DC064D1EBE}" srcId="{909A0EFE-94BD-4927-8178-AED729F4E240}" destId="{A1056AB5-27E2-4C81-A93E-79BA14FC775D}" srcOrd="0" destOrd="0" parTransId="{D0D9EBF6-59F0-4F53-9478-2BEB783BA530}" sibTransId="{38DAFA45-2173-4EBE-8A2C-EE75A6A410B3}"/>
    <dgm:cxn modelId="{DF429C6C-78C9-4175-B4EA-47A6F4C8EF92}" srcId="{679DFD26-3729-4221-BE26-1306D39DBC00}" destId="{4331D997-DE5A-44F2-8872-5C2F9F0132EC}" srcOrd="0" destOrd="0" parTransId="{DAC75DC4-187A-4F09-B815-35F242B7D3F3}" sibTransId="{82AD95D2-813D-4FC8-9675-CE2CBD63ED57}"/>
    <dgm:cxn modelId="{C76815A6-E4C3-4688-9302-2CCA7920414D}" srcId="{C2CDEBED-E8F4-4852-A213-73AACE25247C}" destId="{679DFD26-3729-4221-BE26-1306D39DBC00}" srcOrd="0" destOrd="0" parTransId="{129FEC62-1C6A-4D81-A1F9-4034ACCEF66E}" sibTransId="{CE01072C-D3DB-4E96-A0BB-7734EC712530}"/>
    <dgm:cxn modelId="{26D137B0-953E-474D-982A-4294E7E34CBE}" type="presOf" srcId="{A1056AB5-27E2-4C81-A93E-79BA14FC775D}" destId="{E3489776-032B-4975-8334-8458A0856031}" srcOrd="0" destOrd="0" presId="urn:microsoft.com/office/officeart/2008/layout/SquareAccentList"/>
    <dgm:cxn modelId="{4E8C10B8-FCEA-470D-939E-16D70D36AC70}" type="presOf" srcId="{7BC8141C-F38B-4797-85DC-77919213F004}" destId="{6C66F4BE-0A63-4DF1-A9CB-BF657C778C5D}" srcOrd="0" destOrd="0" presId="urn:microsoft.com/office/officeart/2008/layout/SquareAccentList"/>
    <dgm:cxn modelId="{74B62AD4-1DD5-4EA1-A58A-75564C54038C}" type="presOf" srcId="{268D1037-6E43-4498-97B6-283F0D388915}" destId="{C9C4F646-6C19-4070-BD78-A3A27CA44C2A}" srcOrd="0" destOrd="0" presId="urn:microsoft.com/office/officeart/2008/layout/SquareAccentList"/>
    <dgm:cxn modelId="{70491EE5-B4A9-4FD0-8410-E469A4DCDA12}" type="presOf" srcId="{679DFD26-3729-4221-BE26-1306D39DBC00}" destId="{F7AB94B5-34C1-4855-AAA0-C0A2DBBC69A4}" srcOrd="0" destOrd="0" presId="urn:microsoft.com/office/officeart/2008/layout/SquareAccentList"/>
    <dgm:cxn modelId="{25994AE8-0695-4D47-9D08-A63CCDB2F375}" srcId="{C2CDEBED-E8F4-4852-A213-73AACE25247C}" destId="{909A0EFE-94BD-4927-8178-AED729F4E240}" srcOrd="2" destOrd="0" parTransId="{B616D287-3832-4648-8550-F7B112F2900D}" sibTransId="{D122B44D-A29A-4BC4-9777-81C5A222099F}"/>
    <dgm:cxn modelId="{3F952CEB-6D80-435A-8360-5B0812ADAE55}" type="presOf" srcId="{909A0EFE-94BD-4927-8178-AED729F4E240}" destId="{ECB3988E-E4E9-44BD-B011-6772AE8950F9}" srcOrd="0" destOrd="0" presId="urn:microsoft.com/office/officeart/2008/layout/SquareAccentList"/>
    <dgm:cxn modelId="{BA91C6FF-89FD-409B-8556-CEE2A67C8EE5}" type="presOf" srcId="{4331D997-DE5A-44F2-8872-5C2F9F0132EC}" destId="{8BBA0063-3138-4206-825F-399EA91970B6}" srcOrd="0" destOrd="0" presId="urn:microsoft.com/office/officeart/2008/layout/SquareAccentList"/>
    <dgm:cxn modelId="{546458CC-3538-4660-B5F2-BED237569F2A}" type="presParOf" srcId="{F3CAA2FF-BDCA-492A-B34F-D3F81774F7E4}" destId="{9D575226-367A-406F-AA84-AD744150442A}" srcOrd="0" destOrd="0" presId="urn:microsoft.com/office/officeart/2008/layout/SquareAccentList"/>
    <dgm:cxn modelId="{CE6FB828-D784-4D4E-AEC0-A690124E60F9}" type="presParOf" srcId="{9D575226-367A-406F-AA84-AD744150442A}" destId="{5CE12049-E3EE-46A2-B4D1-9EDC2B94113B}" srcOrd="0" destOrd="0" presId="urn:microsoft.com/office/officeart/2008/layout/SquareAccentList"/>
    <dgm:cxn modelId="{A41EC6E4-19CD-4D09-A544-A29A74E7BDD3}" type="presParOf" srcId="{5CE12049-E3EE-46A2-B4D1-9EDC2B94113B}" destId="{6C8CC1D2-B611-43CB-B8A1-51B23E5AACA6}" srcOrd="0" destOrd="0" presId="urn:microsoft.com/office/officeart/2008/layout/SquareAccentList"/>
    <dgm:cxn modelId="{63AC9243-9CD4-4DB7-99A3-EC2F02B8FFED}" type="presParOf" srcId="{5CE12049-E3EE-46A2-B4D1-9EDC2B94113B}" destId="{9B755545-230E-4635-8C71-CAFD5675415C}" srcOrd="1" destOrd="0" presId="urn:microsoft.com/office/officeart/2008/layout/SquareAccentList"/>
    <dgm:cxn modelId="{C6B1199E-9983-44CC-8803-60DB4AFEDDF3}" type="presParOf" srcId="{5CE12049-E3EE-46A2-B4D1-9EDC2B94113B}" destId="{F7AB94B5-34C1-4855-AAA0-C0A2DBBC69A4}" srcOrd="2" destOrd="0" presId="urn:microsoft.com/office/officeart/2008/layout/SquareAccentList"/>
    <dgm:cxn modelId="{28D940CD-851C-408E-88B7-1401C732010F}" type="presParOf" srcId="{9D575226-367A-406F-AA84-AD744150442A}" destId="{162828DB-CADD-464A-BE37-F297FBE505E9}" srcOrd="1" destOrd="0" presId="urn:microsoft.com/office/officeart/2008/layout/SquareAccentList"/>
    <dgm:cxn modelId="{D94357DF-127B-49C8-A8BA-E7246330706D}" type="presParOf" srcId="{162828DB-CADD-464A-BE37-F297FBE505E9}" destId="{D1A1362B-6BCC-4B07-9405-2CAD680A8DCE}" srcOrd="0" destOrd="0" presId="urn:microsoft.com/office/officeart/2008/layout/SquareAccentList"/>
    <dgm:cxn modelId="{6EAF1EF6-7B22-49A8-B86D-2D4B0E2767C8}" type="presParOf" srcId="{D1A1362B-6BCC-4B07-9405-2CAD680A8DCE}" destId="{2D64A10A-97AC-4A20-97E4-6ED934DFB00C}" srcOrd="0" destOrd="0" presId="urn:microsoft.com/office/officeart/2008/layout/SquareAccentList"/>
    <dgm:cxn modelId="{CACDE867-D6A7-47C8-943A-2484F775BF47}" type="presParOf" srcId="{D1A1362B-6BCC-4B07-9405-2CAD680A8DCE}" destId="{8BBA0063-3138-4206-825F-399EA91970B6}" srcOrd="1" destOrd="0" presId="urn:microsoft.com/office/officeart/2008/layout/SquareAccentList"/>
    <dgm:cxn modelId="{6013E2F4-85AB-4641-B2ED-338694B2D217}" type="presParOf" srcId="{F3CAA2FF-BDCA-492A-B34F-D3F81774F7E4}" destId="{34FD28D6-B118-467E-9F2C-2459A35A17A0}" srcOrd="1" destOrd="0" presId="urn:microsoft.com/office/officeart/2008/layout/SquareAccentList"/>
    <dgm:cxn modelId="{4E850CDC-BF46-4356-842C-167F7552EF9D}" type="presParOf" srcId="{34FD28D6-B118-467E-9F2C-2459A35A17A0}" destId="{867C0260-4549-4213-B0E7-4DF0A53DFA55}" srcOrd="0" destOrd="0" presId="urn:microsoft.com/office/officeart/2008/layout/SquareAccentList"/>
    <dgm:cxn modelId="{EC6B46DA-0854-439D-B41A-2BC1693CBA28}" type="presParOf" srcId="{867C0260-4549-4213-B0E7-4DF0A53DFA55}" destId="{F8C78D7B-4891-4011-BB93-79BBB016C1AD}" srcOrd="0" destOrd="0" presId="urn:microsoft.com/office/officeart/2008/layout/SquareAccentList"/>
    <dgm:cxn modelId="{729293A8-150A-49DD-BF1D-C919DDDD8CAB}" type="presParOf" srcId="{867C0260-4549-4213-B0E7-4DF0A53DFA55}" destId="{4DFFFCAA-815A-4428-9D5C-04D0B26A6B4A}" srcOrd="1" destOrd="0" presId="urn:microsoft.com/office/officeart/2008/layout/SquareAccentList"/>
    <dgm:cxn modelId="{F4FFFDC6-8E80-4E59-88D9-FAE5170D7507}" type="presParOf" srcId="{867C0260-4549-4213-B0E7-4DF0A53DFA55}" destId="{C9C4F646-6C19-4070-BD78-A3A27CA44C2A}" srcOrd="2" destOrd="0" presId="urn:microsoft.com/office/officeart/2008/layout/SquareAccentList"/>
    <dgm:cxn modelId="{06E29B5A-3775-4B72-9AEA-766C4E4FC6AF}" type="presParOf" srcId="{34FD28D6-B118-467E-9F2C-2459A35A17A0}" destId="{A1D0ABF3-F962-4952-BFC7-BAC32A165C9E}" srcOrd="1" destOrd="0" presId="urn:microsoft.com/office/officeart/2008/layout/SquareAccentList"/>
    <dgm:cxn modelId="{34A990C3-B8BF-44D0-BA8D-BFA5A0427E53}" type="presParOf" srcId="{A1D0ABF3-F962-4952-BFC7-BAC32A165C9E}" destId="{1288E374-8A47-4223-8F50-7E4D4F6D4743}" srcOrd="0" destOrd="0" presId="urn:microsoft.com/office/officeart/2008/layout/SquareAccentList"/>
    <dgm:cxn modelId="{7A7E62C0-B825-4805-BFD2-6437C5E313DB}" type="presParOf" srcId="{1288E374-8A47-4223-8F50-7E4D4F6D4743}" destId="{FE6522A5-AA8A-4434-B3FD-0A5A8380600D}" srcOrd="0" destOrd="0" presId="urn:microsoft.com/office/officeart/2008/layout/SquareAccentList"/>
    <dgm:cxn modelId="{BA004759-AFC3-45D2-BFEB-5AD8FCF60B19}" type="presParOf" srcId="{1288E374-8A47-4223-8F50-7E4D4F6D4743}" destId="{6C66F4BE-0A63-4DF1-A9CB-BF657C778C5D}" srcOrd="1" destOrd="0" presId="urn:microsoft.com/office/officeart/2008/layout/SquareAccentList"/>
    <dgm:cxn modelId="{5ACCD5FF-7C19-4159-9EB8-6AA762E0706A}" type="presParOf" srcId="{F3CAA2FF-BDCA-492A-B34F-D3F81774F7E4}" destId="{7BFBBF11-0097-4915-8912-14002FCF71CB}" srcOrd="2" destOrd="0" presId="urn:microsoft.com/office/officeart/2008/layout/SquareAccentList"/>
    <dgm:cxn modelId="{ADCD61A5-7692-456D-A6D0-124173474DAC}" type="presParOf" srcId="{7BFBBF11-0097-4915-8912-14002FCF71CB}" destId="{B331380B-BDFC-4892-A332-97B7C11A69DC}" srcOrd="0" destOrd="0" presId="urn:microsoft.com/office/officeart/2008/layout/SquareAccentList"/>
    <dgm:cxn modelId="{ED405F15-A0F5-4FFE-BA8B-18FF0F254E75}" type="presParOf" srcId="{B331380B-BDFC-4892-A332-97B7C11A69DC}" destId="{8BB9B3FE-27D4-41B9-9D2D-78157EA33A83}" srcOrd="0" destOrd="0" presId="urn:microsoft.com/office/officeart/2008/layout/SquareAccentList"/>
    <dgm:cxn modelId="{A9643479-EC42-4AB5-8D2B-8A4AAFD0FEE9}" type="presParOf" srcId="{B331380B-BDFC-4892-A332-97B7C11A69DC}" destId="{DE878DB3-47B0-48CA-9B8D-4F88AD95B2FF}" srcOrd="1" destOrd="0" presId="urn:microsoft.com/office/officeart/2008/layout/SquareAccentList"/>
    <dgm:cxn modelId="{2D626379-6AEA-4681-BCBB-D7D31F115827}" type="presParOf" srcId="{B331380B-BDFC-4892-A332-97B7C11A69DC}" destId="{ECB3988E-E4E9-44BD-B011-6772AE8950F9}" srcOrd="2" destOrd="0" presId="urn:microsoft.com/office/officeart/2008/layout/SquareAccentList"/>
    <dgm:cxn modelId="{4949361E-A179-44DA-B087-571422DF46B8}" type="presParOf" srcId="{7BFBBF11-0097-4915-8912-14002FCF71CB}" destId="{27D41A82-2EF2-4E67-A37A-47EB762D673F}" srcOrd="1" destOrd="0" presId="urn:microsoft.com/office/officeart/2008/layout/SquareAccentList"/>
    <dgm:cxn modelId="{DFE704A7-6D27-4480-B3C3-37442CF3D9C7}" type="presParOf" srcId="{27D41A82-2EF2-4E67-A37A-47EB762D673F}" destId="{2226E8DD-6061-4BC4-A364-5BB654385D04}" srcOrd="0" destOrd="0" presId="urn:microsoft.com/office/officeart/2008/layout/SquareAccentList"/>
    <dgm:cxn modelId="{CDCC81A0-12CE-4C28-B6F6-FBFD94C1CDAD}" type="presParOf" srcId="{2226E8DD-6061-4BC4-A364-5BB654385D04}" destId="{5B27F19F-C569-466E-A1EC-5CE84CC25FC7}" srcOrd="0" destOrd="0" presId="urn:microsoft.com/office/officeart/2008/layout/SquareAccentList"/>
    <dgm:cxn modelId="{A47C33D0-470A-494D-A52B-7A011199E2B1}" type="presParOf" srcId="{2226E8DD-6061-4BC4-A364-5BB654385D04}" destId="{E3489776-032B-4975-8334-8458A0856031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DEBED-E8F4-4852-A213-73AACE25247C}" type="doc">
      <dgm:prSet loTypeId="urn:microsoft.com/office/officeart/2008/layout/SquareAccent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CO"/>
        </a:p>
      </dgm:t>
    </dgm:pt>
    <dgm:pt modelId="{679DFD26-3729-4221-BE26-1306D39DBC00}">
      <dgm:prSet phldrT="[Texto]" custT="1"/>
      <dgm:spPr/>
      <dgm:t>
        <a:bodyPr/>
        <a:lstStyle/>
        <a:p>
          <a:pPr algn="l"/>
          <a:r>
            <a:rPr lang="es-CO" sz="3200" b="1" dirty="0">
              <a:solidFill>
                <a:srgbClr val="548235"/>
              </a:solidFill>
              <a:latin typeface="+mj-lt"/>
            </a:rPr>
            <a:t>Fortalecimiento</a:t>
          </a:r>
          <a:endParaRPr lang="es-CO" sz="3200" b="1" dirty="0">
            <a:solidFill>
              <a:srgbClr val="3E70CA"/>
            </a:solidFill>
            <a:latin typeface="+mj-lt"/>
          </a:endParaRPr>
        </a:p>
      </dgm:t>
    </dgm:pt>
    <dgm:pt modelId="{129FEC62-1C6A-4D81-A1F9-4034ACCEF66E}" type="parTrans" cxnId="{C76815A6-E4C3-4688-9302-2CCA7920414D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E01072C-D3DB-4E96-A0BB-7734EC712530}" type="sibTrans" cxnId="{C76815A6-E4C3-4688-9302-2CCA7920414D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4331D997-DE5A-44F2-8872-5C2F9F0132EC}">
      <dgm:prSet phldrT="[Texto]" custT="1"/>
      <dgm:spPr/>
      <dgm:t>
        <a:bodyPr/>
        <a:lstStyle/>
        <a:p>
          <a:pPr algn="l"/>
          <a:r>
            <a:rPr lang="es-MX" sz="2000" u="none" strike="noStrike" dirty="0">
              <a:effectLst/>
              <a:latin typeface="+mj-lt"/>
            </a:rPr>
            <a:t>Mejoramiento de la capacidad de gestión institucional de la JEP Bogotá</a:t>
          </a:r>
          <a:endParaRPr lang="es-CO" sz="2000" dirty="0">
            <a:latin typeface="+mj-lt"/>
          </a:endParaRPr>
        </a:p>
      </dgm:t>
    </dgm:pt>
    <dgm:pt modelId="{DAC75DC4-187A-4F09-B815-35F242B7D3F3}" type="parTrans" cxnId="{DF429C6C-78C9-4175-B4EA-47A6F4C8EF9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82AD95D2-813D-4FC8-9675-CE2CBD63ED57}" type="sibTrans" cxnId="{DF429C6C-78C9-4175-B4EA-47A6F4C8EF92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6F0FEE7F-62DD-421B-9431-19566EDEE68F}">
      <dgm:prSet phldrT="[Texto]" custT="1"/>
      <dgm:spPr/>
      <dgm:t>
        <a:bodyPr/>
        <a:lstStyle/>
        <a:p>
          <a:r>
            <a:rPr lang="es-MX" sz="20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Adecuación, dotación y puesta en funcionamiento de las sedes de la JEP</a:t>
          </a:r>
          <a:endParaRPr lang="es-CO" sz="2400" b="1" dirty="0">
            <a:latin typeface="+mj-lt"/>
          </a:endParaRPr>
        </a:p>
      </dgm:t>
    </dgm:pt>
    <dgm:pt modelId="{8A2D990C-C614-4C6F-841A-BEB75A0F65CF}" type="parTrans" cxnId="{E5C3081E-C5D1-4F68-8FEA-084CED78A053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EED84A72-6F59-46AA-95FD-6C5FA3A562EE}" type="sibTrans" cxnId="{E5C3081E-C5D1-4F68-8FEA-084CED78A053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296E6677-A54E-4FAB-AA9E-72D7414B4706}">
      <dgm:prSet phldrT="[Texto]" custT="1"/>
      <dgm:spPr/>
      <dgm:t>
        <a:bodyPr/>
        <a:lstStyle/>
        <a:p>
          <a:r>
            <a:rPr lang="es-MX" sz="3200" b="1" dirty="0">
              <a:solidFill>
                <a:srgbClr val="3E70CA"/>
              </a:solidFill>
              <a:latin typeface="+mj-lt"/>
            </a:rPr>
            <a:t>TI</a:t>
          </a:r>
          <a:endParaRPr lang="es-CO" sz="3200" b="1" dirty="0">
            <a:solidFill>
              <a:srgbClr val="548235"/>
            </a:solidFill>
            <a:latin typeface="+mj-lt"/>
          </a:endParaRPr>
        </a:p>
      </dgm:t>
    </dgm:pt>
    <dgm:pt modelId="{2877C879-4F07-4B5C-BB3D-3A999D1FF31D}" type="parTrans" cxnId="{E604B888-123B-44AB-BD7B-DD06E8A05370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D3967C66-6828-4309-92F4-2F73D86250FD}" type="sibTrans" cxnId="{E604B888-123B-44AB-BD7B-DD06E8A05370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04514F87-A659-488A-89AD-8993E422DA52}">
      <dgm:prSet phldrT="[Texto]" custT="1"/>
      <dgm:spPr/>
      <dgm:t>
        <a:bodyPr/>
        <a:lstStyle/>
        <a:p>
          <a:r>
            <a:rPr lang="es-MX" sz="20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Desarrollo e implementación de herramientas de tecnología e información en la Jurisdicción Especial para la Paz Nacional</a:t>
          </a:r>
          <a:endParaRPr lang="es-CO" sz="2000" b="1" dirty="0">
            <a:latin typeface="+mj-lt"/>
          </a:endParaRPr>
        </a:p>
      </dgm:t>
    </dgm:pt>
    <dgm:pt modelId="{A9D8C63D-1C2E-4ED2-B750-887E327FFFE4}" type="parTrans" cxnId="{1B54B871-E5EF-4EC8-A419-B77C2B64006C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3F2C9466-864B-415D-B8CF-7DDCF1050BCE}" type="sibTrans" cxnId="{1B54B871-E5EF-4EC8-A419-B77C2B64006C}">
      <dgm:prSet/>
      <dgm:spPr/>
      <dgm:t>
        <a:bodyPr/>
        <a:lstStyle/>
        <a:p>
          <a:endParaRPr lang="es-MX">
            <a:latin typeface="+mj-lt"/>
          </a:endParaRPr>
        </a:p>
      </dgm:t>
    </dgm:pt>
    <dgm:pt modelId="{7BC8141C-F38B-4797-85DC-77919213F004}">
      <dgm:prSet phldrT="[Texto]" custT="1"/>
      <dgm:spPr/>
      <dgm:t>
        <a:bodyPr/>
        <a:lstStyle/>
        <a:p>
          <a:r>
            <a:rPr lang="es-MX" sz="3200" b="1" dirty="0">
              <a:solidFill>
                <a:srgbClr val="7C7C7C"/>
              </a:solidFill>
              <a:latin typeface="+mj-lt"/>
            </a:rPr>
            <a:t>Sedes territoriales</a:t>
          </a:r>
          <a:endParaRPr lang="es-CO" sz="3200" dirty="0">
            <a:latin typeface="+mj-lt"/>
          </a:endParaRPr>
        </a:p>
      </dgm:t>
    </dgm:pt>
    <dgm:pt modelId="{1045F5E6-178B-452E-AAF9-1D90988AA58A}" type="sibTrans" cxnId="{BED03735-C295-444B-B1F4-BF319589206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C4E3FD16-E64D-414A-8D02-AFB5589EFD66}" type="parTrans" cxnId="{BED03735-C295-444B-B1F4-BF3195892067}">
      <dgm:prSet/>
      <dgm:spPr/>
      <dgm:t>
        <a:bodyPr/>
        <a:lstStyle/>
        <a:p>
          <a:endParaRPr lang="es-CO">
            <a:latin typeface="+mj-lt"/>
          </a:endParaRPr>
        </a:p>
      </dgm:t>
    </dgm:pt>
    <dgm:pt modelId="{F3CAA2FF-BDCA-492A-B34F-D3F81774F7E4}" type="pres">
      <dgm:prSet presAssocID="{C2CDEBED-E8F4-4852-A213-73AACE25247C}" presName="layout" presStyleCnt="0">
        <dgm:presLayoutVars>
          <dgm:chMax/>
          <dgm:chPref/>
          <dgm:dir/>
          <dgm:resizeHandles/>
        </dgm:presLayoutVars>
      </dgm:prSet>
      <dgm:spPr/>
    </dgm:pt>
    <dgm:pt modelId="{9D575226-367A-406F-AA84-AD744150442A}" type="pres">
      <dgm:prSet presAssocID="{679DFD26-3729-4221-BE26-1306D39DBC00}" presName="root" presStyleCnt="0">
        <dgm:presLayoutVars>
          <dgm:chMax/>
          <dgm:chPref/>
        </dgm:presLayoutVars>
      </dgm:prSet>
      <dgm:spPr/>
    </dgm:pt>
    <dgm:pt modelId="{5CE12049-E3EE-46A2-B4D1-9EDC2B94113B}" type="pres">
      <dgm:prSet presAssocID="{679DFD26-3729-4221-BE26-1306D39DBC00}" presName="rootComposite" presStyleCnt="0">
        <dgm:presLayoutVars/>
      </dgm:prSet>
      <dgm:spPr/>
    </dgm:pt>
    <dgm:pt modelId="{6C8CC1D2-B611-43CB-B8A1-51B23E5AACA6}" type="pres">
      <dgm:prSet presAssocID="{679DFD26-3729-4221-BE26-1306D39DBC00}" presName="ParentAccent" presStyleLbl="alignNode1" presStyleIdx="0" presStyleCnt="3" custScaleX="91228" custLinFactNeighborX="-4533" custLinFactNeighborY="2080"/>
      <dgm:spPr>
        <a:solidFill>
          <a:srgbClr val="548235"/>
        </a:solidFill>
        <a:ln>
          <a:solidFill>
            <a:srgbClr val="548235"/>
          </a:solidFill>
        </a:ln>
      </dgm:spPr>
    </dgm:pt>
    <dgm:pt modelId="{9B755545-230E-4635-8C71-CAFD5675415C}" type="pres">
      <dgm:prSet presAssocID="{679DFD26-3729-4221-BE26-1306D39DBC00}" presName="ParentSmallAccent" presStyleLbl="fgAcc1" presStyleIdx="0" presStyleCnt="3" custLinFactY="75887" custLinFactNeighborX="-1385" custLinFactNeighborY="100000"/>
      <dgm:spPr/>
    </dgm:pt>
    <dgm:pt modelId="{F7AB94B5-34C1-4855-AAA0-C0A2DBBC69A4}" type="pres">
      <dgm:prSet presAssocID="{679DFD26-3729-4221-BE26-1306D39DBC00}" presName="Parent" presStyleLbl="revTx" presStyleIdx="0" presStyleCnt="6">
        <dgm:presLayoutVars>
          <dgm:chMax/>
          <dgm:chPref val="4"/>
          <dgm:bulletEnabled val="1"/>
        </dgm:presLayoutVars>
      </dgm:prSet>
      <dgm:spPr/>
    </dgm:pt>
    <dgm:pt modelId="{162828DB-CADD-464A-BE37-F297FBE505E9}" type="pres">
      <dgm:prSet presAssocID="{679DFD26-3729-4221-BE26-1306D39DBC00}" presName="childShape" presStyleCnt="0">
        <dgm:presLayoutVars>
          <dgm:chMax val="0"/>
          <dgm:chPref val="0"/>
        </dgm:presLayoutVars>
      </dgm:prSet>
      <dgm:spPr/>
    </dgm:pt>
    <dgm:pt modelId="{D1A1362B-6BCC-4B07-9405-2CAD680A8DCE}" type="pres">
      <dgm:prSet presAssocID="{4331D997-DE5A-44F2-8872-5C2F9F0132EC}" presName="childComposite" presStyleCnt="0">
        <dgm:presLayoutVars>
          <dgm:chMax val="0"/>
          <dgm:chPref val="0"/>
        </dgm:presLayoutVars>
      </dgm:prSet>
      <dgm:spPr/>
    </dgm:pt>
    <dgm:pt modelId="{2D64A10A-97AC-4A20-97E4-6ED934DFB00C}" type="pres">
      <dgm:prSet presAssocID="{4331D997-DE5A-44F2-8872-5C2F9F0132EC}" presName="ChildAccent" presStyleLbl="solidFgAcc1" presStyleIdx="0" presStyleCnt="3" custLinFactY="-100000" custLinFactNeighborX="-1386" custLinFactNeighborY="-110315"/>
      <dgm:spPr/>
    </dgm:pt>
    <dgm:pt modelId="{8BBA0063-3138-4206-825F-399EA91970B6}" type="pres">
      <dgm:prSet presAssocID="{4331D997-DE5A-44F2-8872-5C2F9F0132EC}" presName="Child" presStyleLbl="revTx" presStyleIdx="1" presStyleCnt="6" custScaleX="77615" custLinFactNeighborX="-10409" custLinFactNeighborY="97309">
        <dgm:presLayoutVars>
          <dgm:chMax val="0"/>
          <dgm:chPref val="0"/>
          <dgm:bulletEnabled val="1"/>
        </dgm:presLayoutVars>
      </dgm:prSet>
      <dgm:spPr/>
    </dgm:pt>
    <dgm:pt modelId="{193FA937-FE8A-40A1-B500-4141D720C42E}" type="pres">
      <dgm:prSet presAssocID="{7BC8141C-F38B-4797-85DC-77919213F004}" presName="root" presStyleCnt="0">
        <dgm:presLayoutVars>
          <dgm:chMax/>
          <dgm:chPref/>
        </dgm:presLayoutVars>
      </dgm:prSet>
      <dgm:spPr/>
    </dgm:pt>
    <dgm:pt modelId="{877C3A8A-91B6-4A8E-A30F-5D3321FB71E8}" type="pres">
      <dgm:prSet presAssocID="{7BC8141C-F38B-4797-85DC-77919213F004}" presName="rootComposite" presStyleCnt="0">
        <dgm:presLayoutVars/>
      </dgm:prSet>
      <dgm:spPr/>
    </dgm:pt>
    <dgm:pt modelId="{E6321643-C117-4D83-BA50-3EE48AC9C835}" type="pres">
      <dgm:prSet presAssocID="{7BC8141C-F38B-4797-85DC-77919213F004}" presName="ParentAccent" presStyleLbl="alignNode1" presStyleIdx="1" presStyleCnt="3"/>
      <dgm:spPr/>
    </dgm:pt>
    <dgm:pt modelId="{0F80333B-7E1B-4576-BE6D-29E793C18DAA}" type="pres">
      <dgm:prSet presAssocID="{7BC8141C-F38B-4797-85DC-77919213F004}" presName="ParentSmallAccent" presStyleLbl="fgAcc1" presStyleIdx="1" presStyleCnt="3"/>
      <dgm:spPr/>
    </dgm:pt>
    <dgm:pt modelId="{90645AE3-55DB-48AC-9DD2-E8FEB0E8784C}" type="pres">
      <dgm:prSet presAssocID="{7BC8141C-F38B-4797-85DC-77919213F004}" presName="Parent" presStyleLbl="revTx" presStyleIdx="2" presStyleCnt="6">
        <dgm:presLayoutVars>
          <dgm:chMax/>
          <dgm:chPref val="4"/>
          <dgm:bulletEnabled val="1"/>
        </dgm:presLayoutVars>
      </dgm:prSet>
      <dgm:spPr/>
    </dgm:pt>
    <dgm:pt modelId="{0641D51F-47AF-4F00-806F-BBFF4E9866C0}" type="pres">
      <dgm:prSet presAssocID="{7BC8141C-F38B-4797-85DC-77919213F004}" presName="childShape" presStyleCnt="0">
        <dgm:presLayoutVars>
          <dgm:chMax val="0"/>
          <dgm:chPref val="0"/>
        </dgm:presLayoutVars>
      </dgm:prSet>
      <dgm:spPr/>
    </dgm:pt>
    <dgm:pt modelId="{AE4B0609-C59A-406B-849F-54AD80199730}" type="pres">
      <dgm:prSet presAssocID="{6F0FEE7F-62DD-421B-9431-19566EDEE68F}" presName="childComposite" presStyleCnt="0">
        <dgm:presLayoutVars>
          <dgm:chMax val="0"/>
          <dgm:chPref val="0"/>
        </dgm:presLayoutVars>
      </dgm:prSet>
      <dgm:spPr/>
    </dgm:pt>
    <dgm:pt modelId="{4EB1724F-9532-4FFF-80D0-FD2993F9AB3F}" type="pres">
      <dgm:prSet presAssocID="{6F0FEE7F-62DD-421B-9431-19566EDEE68F}" presName="ChildAccent" presStyleLbl="solidFgAcc1" presStyleIdx="1" presStyleCnt="3" custLinFactY="-100000" custLinFactNeighborY="-146724"/>
      <dgm:spPr>
        <a:ln>
          <a:solidFill>
            <a:srgbClr val="7C7C7C"/>
          </a:solidFill>
        </a:ln>
      </dgm:spPr>
    </dgm:pt>
    <dgm:pt modelId="{36359337-C5F7-414B-A093-B0F2D65B5FB8}" type="pres">
      <dgm:prSet presAssocID="{6F0FEE7F-62DD-421B-9431-19566EDEE68F}" presName="Child" presStyleLbl="revTx" presStyleIdx="3" presStyleCnt="6" custScaleY="256633" custLinFactNeighborX="-1116" custLinFactNeighborY="24845">
        <dgm:presLayoutVars>
          <dgm:chMax val="0"/>
          <dgm:chPref val="0"/>
          <dgm:bulletEnabled val="1"/>
        </dgm:presLayoutVars>
      </dgm:prSet>
      <dgm:spPr/>
    </dgm:pt>
    <dgm:pt modelId="{E3082299-AEC9-47CA-843A-7681879C9045}" type="pres">
      <dgm:prSet presAssocID="{296E6677-A54E-4FAB-AA9E-72D7414B4706}" presName="root" presStyleCnt="0">
        <dgm:presLayoutVars>
          <dgm:chMax/>
          <dgm:chPref/>
        </dgm:presLayoutVars>
      </dgm:prSet>
      <dgm:spPr/>
    </dgm:pt>
    <dgm:pt modelId="{D0AC9679-22BB-4C38-B33D-544033194E53}" type="pres">
      <dgm:prSet presAssocID="{296E6677-A54E-4FAB-AA9E-72D7414B4706}" presName="rootComposite" presStyleCnt="0">
        <dgm:presLayoutVars/>
      </dgm:prSet>
      <dgm:spPr/>
    </dgm:pt>
    <dgm:pt modelId="{6D973716-6A66-455D-BDD1-62AB6FAB47C3}" type="pres">
      <dgm:prSet presAssocID="{296E6677-A54E-4FAB-AA9E-72D7414B4706}" presName="ParentAccent" presStyleLbl="alignNode1" presStyleIdx="2" presStyleCnt="3"/>
      <dgm:spPr>
        <a:solidFill>
          <a:srgbClr val="3E70CA"/>
        </a:solidFill>
      </dgm:spPr>
    </dgm:pt>
    <dgm:pt modelId="{9D27240A-3A22-493F-9AC5-0E6F09399F15}" type="pres">
      <dgm:prSet presAssocID="{296E6677-A54E-4FAB-AA9E-72D7414B4706}" presName="ParentSmallAccent" presStyleLbl="fgAcc1" presStyleIdx="2" presStyleCnt="3"/>
      <dgm:spPr/>
    </dgm:pt>
    <dgm:pt modelId="{D0839436-5C10-413F-8C1B-7B16070A2113}" type="pres">
      <dgm:prSet presAssocID="{296E6677-A54E-4FAB-AA9E-72D7414B4706}" presName="Parent" presStyleLbl="revTx" presStyleIdx="4" presStyleCnt="6">
        <dgm:presLayoutVars>
          <dgm:chMax/>
          <dgm:chPref val="4"/>
          <dgm:bulletEnabled val="1"/>
        </dgm:presLayoutVars>
      </dgm:prSet>
      <dgm:spPr/>
    </dgm:pt>
    <dgm:pt modelId="{CC5A5D8C-E920-4D6D-AD81-C26F87BB6CA0}" type="pres">
      <dgm:prSet presAssocID="{296E6677-A54E-4FAB-AA9E-72D7414B4706}" presName="childShape" presStyleCnt="0">
        <dgm:presLayoutVars>
          <dgm:chMax val="0"/>
          <dgm:chPref val="0"/>
        </dgm:presLayoutVars>
      </dgm:prSet>
      <dgm:spPr/>
    </dgm:pt>
    <dgm:pt modelId="{232700BE-7EE5-41C0-837F-409E8ADA5F33}" type="pres">
      <dgm:prSet presAssocID="{04514F87-A659-488A-89AD-8993E422DA52}" presName="childComposite" presStyleCnt="0">
        <dgm:presLayoutVars>
          <dgm:chMax val="0"/>
          <dgm:chPref val="0"/>
        </dgm:presLayoutVars>
      </dgm:prSet>
      <dgm:spPr/>
    </dgm:pt>
    <dgm:pt modelId="{96887FBD-7490-43EA-B98F-F5E8D8B5252B}" type="pres">
      <dgm:prSet presAssocID="{04514F87-A659-488A-89AD-8993E422DA52}" presName="ChildAccent" presStyleLbl="solidFgAcc1" presStyleIdx="2" presStyleCnt="3" custLinFactNeighborX="4510" custLinFactNeighborY="-99221"/>
      <dgm:spPr/>
    </dgm:pt>
    <dgm:pt modelId="{339F0612-105E-4E6D-8BFE-D3F92A567EA0}" type="pres">
      <dgm:prSet presAssocID="{04514F87-A659-488A-89AD-8993E422DA52}" presName="Child" presStyleLbl="revTx" presStyleIdx="5" presStyleCnt="6" custLinFactY="75586" custLinFactNeighborX="110" custLinFactNeighborY="100000">
        <dgm:presLayoutVars>
          <dgm:chMax val="0"/>
          <dgm:chPref val="0"/>
          <dgm:bulletEnabled val="1"/>
        </dgm:presLayoutVars>
      </dgm:prSet>
      <dgm:spPr/>
    </dgm:pt>
  </dgm:ptLst>
  <dgm:cxnLst>
    <dgm:cxn modelId="{C7C1C701-DDF4-459A-92C6-5B024E24E83F}" type="presOf" srcId="{C2CDEBED-E8F4-4852-A213-73AACE25247C}" destId="{F3CAA2FF-BDCA-492A-B34F-D3F81774F7E4}" srcOrd="0" destOrd="0" presId="urn:microsoft.com/office/officeart/2008/layout/SquareAccentList"/>
    <dgm:cxn modelId="{E5C3081E-C5D1-4F68-8FEA-084CED78A053}" srcId="{7BC8141C-F38B-4797-85DC-77919213F004}" destId="{6F0FEE7F-62DD-421B-9431-19566EDEE68F}" srcOrd="0" destOrd="0" parTransId="{8A2D990C-C614-4C6F-841A-BEB75A0F65CF}" sibTransId="{EED84A72-6F59-46AA-95FD-6C5FA3A562EE}"/>
    <dgm:cxn modelId="{BED03735-C295-444B-B1F4-BF3195892067}" srcId="{C2CDEBED-E8F4-4852-A213-73AACE25247C}" destId="{7BC8141C-F38B-4797-85DC-77919213F004}" srcOrd="1" destOrd="0" parTransId="{C4E3FD16-E64D-414A-8D02-AFB5589EFD66}" sibTransId="{1045F5E6-178B-452E-AAF9-1D90988AA58A}"/>
    <dgm:cxn modelId="{DF429C6C-78C9-4175-B4EA-47A6F4C8EF92}" srcId="{679DFD26-3729-4221-BE26-1306D39DBC00}" destId="{4331D997-DE5A-44F2-8872-5C2F9F0132EC}" srcOrd="0" destOrd="0" parTransId="{DAC75DC4-187A-4F09-B815-35F242B7D3F3}" sibTransId="{82AD95D2-813D-4FC8-9675-CE2CBD63ED57}"/>
    <dgm:cxn modelId="{1B54B871-E5EF-4EC8-A419-B77C2B64006C}" srcId="{296E6677-A54E-4FAB-AA9E-72D7414B4706}" destId="{04514F87-A659-488A-89AD-8993E422DA52}" srcOrd="0" destOrd="0" parTransId="{A9D8C63D-1C2E-4ED2-B750-887E327FFFE4}" sibTransId="{3F2C9466-864B-415D-B8CF-7DDCF1050BCE}"/>
    <dgm:cxn modelId="{EA6B8359-8D14-4EA3-A63E-3FE4791CC9FE}" type="presOf" srcId="{04514F87-A659-488A-89AD-8993E422DA52}" destId="{339F0612-105E-4E6D-8BFE-D3F92A567EA0}" srcOrd="0" destOrd="0" presId="urn:microsoft.com/office/officeart/2008/layout/SquareAccentList"/>
    <dgm:cxn modelId="{E604B888-123B-44AB-BD7B-DD06E8A05370}" srcId="{C2CDEBED-E8F4-4852-A213-73AACE25247C}" destId="{296E6677-A54E-4FAB-AA9E-72D7414B4706}" srcOrd="2" destOrd="0" parTransId="{2877C879-4F07-4B5C-BB3D-3A999D1FF31D}" sibTransId="{D3967C66-6828-4309-92F4-2F73D86250FD}"/>
    <dgm:cxn modelId="{D926C491-5DA3-42DE-8C4F-B469516BA7DC}" type="presOf" srcId="{296E6677-A54E-4FAB-AA9E-72D7414B4706}" destId="{D0839436-5C10-413F-8C1B-7B16070A2113}" srcOrd="0" destOrd="0" presId="urn:microsoft.com/office/officeart/2008/layout/SquareAccentList"/>
    <dgm:cxn modelId="{C76815A6-E4C3-4688-9302-2CCA7920414D}" srcId="{C2CDEBED-E8F4-4852-A213-73AACE25247C}" destId="{679DFD26-3729-4221-BE26-1306D39DBC00}" srcOrd="0" destOrd="0" parTransId="{129FEC62-1C6A-4D81-A1F9-4034ACCEF66E}" sibTransId="{CE01072C-D3DB-4E96-A0BB-7734EC712530}"/>
    <dgm:cxn modelId="{5A4D05C1-17C0-4EE4-99F9-FE55F0681F77}" type="presOf" srcId="{7BC8141C-F38B-4797-85DC-77919213F004}" destId="{90645AE3-55DB-48AC-9DD2-E8FEB0E8784C}" srcOrd="0" destOrd="0" presId="urn:microsoft.com/office/officeart/2008/layout/SquareAccentList"/>
    <dgm:cxn modelId="{F5556CCA-E98D-4B9F-B4E5-5F3660596C6A}" type="presOf" srcId="{6F0FEE7F-62DD-421B-9431-19566EDEE68F}" destId="{36359337-C5F7-414B-A093-B0F2D65B5FB8}" srcOrd="0" destOrd="0" presId="urn:microsoft.com/office/officeart/2008/layout/SquareAccentList"/>
    <dgm:cxn modelId="{70491EE5-B4A9-4FD0-8410-E469A4DCDA12}" type="presOf" srcId="{679DFD26-3729-4221-BE26-1306D39DBC00}" destId="{F7AB94B5-34C1-4855-AAA0-C0A2DBBC69A4}" srcOrd="0" destOrd="0" presId="urn:microsoft.com/office/officeart/2008/layout/SquareAccentList"/>
    <dgm:cxn modelId="{BA91C6FF-89FD-409B-8556-CEE2A67C8EE5}" type="presOf" srcId="{4331D997-DE5A-44F2-8872-5C2F9F0132EC}" destId="{8BBA0063-3138-4206-825F-399EA91970B6}" srcOrd="0" destOrd="0" presId="urn:microsoft.com/office/officeart/2008/layout/SquareAccentList"/>
    <dgm:cxn modelId="{546458CC-3538-4660-B5F2-BED237569F2A}" type="presParOf" srcId="{F3CAA2FF-BDCA-492A-B34F-D3F81774F7E4}" destId="{9D575226-367A-406F-AA84-AD744150442A}" srcOrd="0" destOrd="0" presId="urn:microsoft.com/office/officeart/2008/layout/SquareAccentList"/>
    <dgm:cxn modelId="{CE6FB828-D784-4D4E-AEC0-A690124E60F9}" type="presParOf" srcId="{9D575226-367A-406F-AA84-AD744150442A}" destId="{5CE12049-E3EE-46A2-B4D1-9EDC2B94113B}" srcOrd="0" destOrd="0" presId="urn:microsoft.com/office/officeart/2008/layout/SquareAccentList"/>
    <dgm:cxn modelId="{A41EC6E4-19CD-4D09-A544-A29A74E7BDD3}" type="presParOf" srcId="{5CE12049-E3EE-46A2-B4D1-9EDC2B94113B}" destId="{6C8CC1D2-B611-43CB-B8A1-51B23E5AACA6}" srcOrd="0" destOrd="0" presId="urn:microsoft.com/office/officeart/2008/layout/SquareAccentList"/>
    <dgm:cxn modelId="{63AC9243-9CD4-4DB7-99A3-EC2F02B8FFED}" type="presParOf" srcId="{5CE12049-E3EE-46A2-B4D1-9EDC2B94113B}" destId="{9B755545-230E-4635-8C71-CAFD5675415C}" srcOrd="1" destOrd="0" presId="urn:microsoft.com/office/officeart/2008/layout/SquareAccentList"/>
    <dgm:cxn modelId="{C6B1199E-9983-44CC-8803-60DB4AFEDDF3}" type="presParOf" srcId="{5CE12049-E3EE-46A2-B4D1-9EDC2B94113B}" destId="{F7AB94B5-34C1-4855-AAA0-C0A2DBBC69A4}" srcOrd="2" destOrd="0" presId="urn:microsoft.com/office/officeart/2008/layout/SquareAccentList"/>
    <dgm:cxn modelId="{28D940CD-851C-408E-88B7-1401C732010F}" type="presParOf" srcId="{9D575226-367A-406F-AA84-AD744150442A}" destId="{162828DB-CADD-464A-BE37-F297FBE505E9}" srcOrd="1" destOrd="0" presId="urn:microsoft.com/office/officeart/2008/layout/SquareAccentList"/>
    <dgm:cxn modelId="{D94357DF-127B-49C8-A8BA-E7246330706D}" type="presParOf" srcId="{162828DB-CADD-464A-BE37-F297FBE505E9}" destId="{D1A1362B-6BCC-4B07-9405-2CAD680A8DCE}" srcOrd="0" destOrd="0" presId="urn:microsoft.com/office/officeart/2008/layout/SquareAccentList"/>
    <dgm:cxn modelId="{6EAF1EF6-7B22-49A8-B86D-2D4B0E2767C8}" type="presParOf" srcId="{D1A1362B-6BCC-4B07-9405-2CAD680A8DCE}" destId="{2D64A10A-97AC-4A20-97E4-6ED934DFB00C}" srcOrd="0" destOrd="0" presId="urn:microsoft.com/office/officeart/2008/layout/SquareAccentList"/>
    <dgm:cxn modelId="{CACDE867-D6A7-47C8-943A-2484F775BF47}" type="presParOf" srcId="{D1A1362B-6BCC-4B07-9405-2CAD680A8DCE}" destId="{8BBA0063-3138-4206-825F-399EA91970B6}" srcOrd="1" destOrd="0" presId="urn:microsoft.com/office/officeart/2008/layout/SquareAccentList"/>
    <dgm:cxn modelId="{6C9A43C8-1BC4-4CF2-BA7A-E761BADA8E99}" type="presParOf" srcId="{F3CAA2FF-BDCA-492A-B34F-D3F81774F7E4}" destId="{193FA937-FE8A-40A1-B500-4141D720C42E}" srcOrd="1" destOrd="0" presId="urn:microsoft.com/office/officeart/2008/layout/SquareAccentList"/>
    <dgm:cxn modelId="{34921D78-4072-4052-A224-2F4EB52192B7}" type="presParOf" srcId="{193FA937-FE8A-40A1-B500-4141D720C42E}" destId="{877C3A8A-91B6-4A8E-A30F-5D3321FB71E8}" srcOrd="0" destOrd="0" presId="urn:microsoft.com/office/officeart/2008/layout/SquareAccentList"/>
    <dgm:cxn modelId="{18D1D734-4BFC-427A-BDE1-8BCE911188A5}" type="presParOf" srcId="{877C3A8A-91B6-4A8E-A30F-5D3321FB71E8}" destId="{E6321643-C117-4D83-BA50-3EE48AC9C835}" srcOrd="0" destOrd="0" presId="urn:microsoft.com/office/officeart/2008/layout/SquareAccentList"/>
    <dgm:cxn modelId="{E09811F1-3B07-483D-9DA9-D4BF20A534CE}" type="presParOf" srcId="{877C3A8A-91B6-4A8E-A30F-5D3321FB71E8}" destId="{0F80333B-7E1B-4576-BE6D-29E793C18DAA}" srcOrd="1" destOrd="0" presId="urn:microsoft.com/office/officeart/2008/layout/SquareAccentList"/>
    <dgm:cxn modelId="{C31F5392-7E13-483E-819E-57E9EA4111B3}" type="presParOf" srcId="{877C3A8A-91B6-4A8E-A30F-5D3321FB71E8}" destId="{90645AE3-55DB-48AC-9DD2-E8FEB0E8784C}" srcOrd="2" destOrd="0" presId="urn:microsoft.com/office/officeart/2008/layout/SquareAccentList"/>
    <dgm:cxn modelId="{98F342C1-4648-4539-8111-9B254A2DF1F2}" type="presParOf" srcId="{193FA937-FE8A-40A1-B500-4141D720C42E}" destId="{0641D51F-47AF-4F00-806F-BBFF4E9866C0}" srcOrd="1" destOrd="0" presId="urn:microsoft.com/office/officeart/2008/layout/SquareAccentList"/>
    <dgm:cxn modelId="{5F647BBE-423F-4306-951E-2751C3FD605A}" type="presParOf" srcId="{0641D51F-47AF-4F00-806F-BBFF4E9866C0}" destId="{AE4B0609-C59A-406B-849F-54AD80199730}" srcOrd="0" destOrd="0" presId="urn:microsoft.com/office/officeart/2008/layout/SquareAccentList"/>
    <dgm:cxn modelId="{87889CF8-7961-4F83-95B6-725F96D1C17B}" type="presParOf" srcId="{AE4B0609-C59A-406B-849F-54AD80199730}" destId="{4EB1724F-9532-4FFF-80D0-FD2993F9AB3F}" srcOrd="0" destOrd="0" presId="urn:microsoft.com/office/officeart/2008/layout/SquareAccentList"/>
    <dgm:cxn modelId="{0B282022-AFF6-4F52-8215-8D10799D2FCE}" type="presParOf" srcId="{AE4B0609-C59A-406B-849F-54AD80199730}" destId="{36359337-C5F7-414B-A093-B0F2D65B5FB8}" srcOrd="1" destOrd="0" presId="urn:microsoft.com/office/officeart/2008/layout/SquareAccentList"/>
    <dgm:cxn modelId="{BB68837D-79F5-44AC-8777-31992D87A0D4}" type="presParOf" srcId="{F3CAA2FF-BDCA-492A-B34F-D3F81774F7E4}" destId="{E3082299-AEC9-47CA-843A-7681879C9045}" srcOrd="2" destOrd="0" presId="urn:microsoft.com/office/officeart/2008/layout/SquareAccentList"/>
    <dgm:cxn modelId="{7F4B4556-5E8A-4E07-8E39-450A87D8AD93}" type="presParOf" srcId="{E3082299-AEC9-47CA-843A-7681879C9045}" destId="{D0AC9679-22BB-4C38-B33D-544033194E53}" srcOrd="0" destOrd="0" presId="urn:microsoft.com/office/officeart/2008/layout/SquareAccentList"/>
    <dgm:cxn modelId="{5A625380-5AC4-4543-9FF4-80C81CFA33F0}" type="presParOf" srcId="{D0AC9679-22BB-4C38-B33D-544033194E53}" destId="{6D973716-6A66-455D-BDD1-62AB6FAB47C3}" srcOrd="0" destOrd="0" presId="urn:microsoft.com/office/officeart/2008/layout/SquareAccentList"/>
    <dgm:cxn modelId="{01666A0D-6C51-48D3-A5FD-98821A5A759C}" type="presParOf" srcId="{D0AC9679-22BB-4C38-B33D-544033194E53}" destId="{9D27240A-3A22-493F-9AC5-0E6F09399F15}" srcOrd="1" destOrd="0" presId="urn:microsoft.com/office/officeart/2008/layout/SquareAccentList"/>
    <dgm:cxn modelId="{CBB11B87-5246-403C-9449-BF8149736EF7}" type="presParOf" srcId="{D0AC9679-22BB-4C38-B33D-544033194E53}" destId="{D0839436-5C10-413F-8C1B-7B16070A2113}" srcOrd="2" destOrd="0" presId="urn:microsoft.com/office/officeart/2008/layout/SquareAccentList"/>
    <dgm:cxn modelId="{92CD471C-C637-48B7-A261-766B1585B23B}" type="presParOf" srcId="{E3082299-AEC9-47CA-843A-7681879C9045}" destId="{CC5A5D8C-E920-4D6D-AD81-C26F87BB6CA0}" srcOrd="1" destOrd="0" presId="urn:microsoft.com/office/officeart/2008/layout/SquareAccentList"/>
    <dgm:cxn modelId="{4BF6F9C5-D6D1-492D-B309-B9480BC70E6D}" type="presParOf" srcId="{CC5A5D8C-E920-4D6D-AD81-C26F87BB6CA0}" destId="{232700BE-7EE5-41C0-837F-409E8ADA5F33}" srcOrd="0" destOrd="0" presId="urn:microsoft.com/office/officeart/2008/layout/SquareAccentList"/>
    <dgm:cxn modelId="{C4740741-805F-4E8D-9D76-50789A793672}" type="presParOf" srcId="{232700BE-7EE5-41C0-837F-409E8ADA5F33}" destId="{96887FBD-7490-43EA-B98F-F5E8D8B5252B}" srcOrd="0" destOrd="0" presId="urn:microsoft.com/office/officeart/2008/layout/SquareAccentList"/>
    <dgm:cxn modelId="{F24FF457-553F-4236-9317-654A80578D04}" type="presParOf" srcId="{232700BE-7EE5-41C0-837F-409E8ADA5F33}" destId="{339F0612-105E-4E6D-8BFE-D3F92A567EA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CAF11F-BE16-4516-B5E7-2E5C55A90C20}" type="doc">
      <dgm:prSet loTypeId="urn:microsoft.com/office/officeart/2009/layout/ReverseList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C726B43B-B111-4A3E-A26B-FEC8283874B1}">
      <dgm:prSet phldrT="[Texto]" custT="1"/>
      <dgm:spPr/>
      <dgm:t>
        <a:bodyPr anchor="ctr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b="1" dirty="0">
              <a:latin typeface="+mj-lt"/>
            </a:rPr>
            <a:t>Antiguas necesidades presupuestales </a:t>
          </a:r>
          <a:r>
            <a:rPr lang="es-CO" sz="2000" dirty="0">
              <a:latin typeface="+mj-lt"/>
            </a:rPr>
            <a:t>con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dirty="0">
              <a:latin typeface="+mj-lt"/>
            </a:rPr>
            <a:t>continuidad </a:t>
          </a:r>
        </a:p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dirty="0">
              <a:latin typeface="+mj-lt"/>
            </a:rPr>
            <a:t>para 2021</a:t>
          </a:r>
        </a:p>
      </dgm:t>
    </dgm:pt>
    <dgm:pt modelId="{796B2DA6-E6FB-4204-97EE-462105044694}" type="parTrans" cxnId="{70BB221E-DCE6-433B-8510-5C8D01FF392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>
            <a:latin typeface="+mj-lt"/>
          </a:endParaRPr>
        </a:p>
      </dgm:t>
    </dgm:pt>
    <dgm:pt modelId="{6E457CAA-1B51-4E32-81C3-5EB1274B9E6F}" type="sibTrans" cxnId="{70BB221E-DCE6-433B-8510-5C8D01FF392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>
            <a:latin typeface="+mj-lt"/>
          </a:endParaRPr>
        </a:p>
      </dgm:t>
    </dgm:pt>
    <dgm:pt modelId="{1839E727-CC6C-4B25-BFE2-CE2B0CB45905}">
      <dgm:prSet phldrT="[Texto]" custT="1"/>
      <dgm:spPr/>
      <dgm:t>
        <a:bodyPr anchor="ctr"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es-CO" sz="2000" b="1" dirty="0">
              <a:latin typeface="+mj-lt"/>
            </a:rPr>
            <a:t>Nuevas necesidades presupuestales </a:t>
          </a:r>
          <a:r>
            <a:rPr lang="es-CO" sz="2000" dirty="0">
              <a:latin typeface="+mj-lt"/>
            </a:rPr>
            <a:t>para 2021</a:t>
          </a:r>
        </a:p>
      </dgm:t>
    </dgm:pt>
    <dgm:pt modelId="{D6EA7D55-0B93-41FC-BA7C-CFE55AE8E785}" type="parTrans" cxnId="{25EB35CE-7E8A-476C-ABAE-141DCF51022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>
            <a:latin typeface="+mj-lt"/>
          </a:endParaRPr>
        </a:p>
      </dgm:t>
    </dgm:pt>
    <dgm:pt modelId="{042D91A7-DC2E-45BC-AA60-C9599D71D267}" type="sibTrans" cxnId="{25EB35CE-7E8A-476C-ABAE-141DCF510225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s-CO" sz="2000">
            <a:latin typeface="+mj-lt"/>
          </a:endParaRPr>
        </a:p>
      </dgm:t>
    </dgm:pt>
    <dgm:pt modelId="{073350BD-1341-41BB-9CDF-74DF3CA2F67D}" type="pres">
      <dgm:prSet presAssocID="{24CAF11F-BE16-4516-B5E7-2E5C55A90C20}" presName="Name0" presStyleCnt="0">
        <dgm:presLayoutVars>
          <dgm:chMax val="2"/>
          <dgm:chPref val="2"/>
          <dgm:animLvl val="lvl"/>
        </dgm:presLayoutVars>
      </dgm:prSet>
      <dgm:spPr/>
    </dgm:pt>
    <dgm:pt modelId="{DEAD1373-A56A-4C1C-A1A9-D69E69121065}" type="pres">
      <dgm:prSet presAssocID="{24CAF11F-BE16-4516-B5E7-2E5C55A90C20}" presName="LeftText" presStyleLbl="revTx" presStyleIdx="0" presStyleCnt="0">
        <dgm:presLayoutVars>
          <dgm:bulletEnabled val="1"/>
        </dgm:presLayoutVars>
      </dgm:prSet>
      <dgm:spPr/>
    </dgm:pt>
    <dgm:pt modelId="{EFB1FD6A-D769-43D9-A898-5F7CB0371169}" type="pres">
      <dgm:prSet presAssocID="{24CAF11F-BE16-4516-B5E7-2E5C55A90C20}" presName="LeftNode" presStyleLbl="bgImgPlace1" presStyleIdx="0" presStyleCnt="2" custScaleX="128761" custLinFactNeighborX="255" custLinFactNeighborY="691">
        <dgm:presLayoutVars>
          <dgm:chMax val="2"/>
          <dgm:chPref val="2"/>
        </dgm:presLayoutVars>
      </dgm:prSet>
      <dgm:spPr/>
    </dgm:pt>
    <dgm:pt modelId="{BA2EA9C7-D12D-40C7-9459-B81C4F0C097C}" type="pres">
      <dgm:prSet presAssocID="{24CAF11F-BE16-4516-B5E7-2E5C55A90C20}" presName="RightText" presStyleLbl="revTx" presStyleIdx="0" presStyleCnt="0">
        <dgm:presLayoutVars>
          <dgm:bulletEnabled val="1"/>
        </dgm:presLayoutVars>
      </dgm:prSet>
      <dgm:spPr/>
    </dgm:pt>
    <dgm:pt modelId="{CD489EA0-263B-40AD-8180-279AB9C4F55E}" type="pres">
      <dgm:prSet presAssocID="{24CAF11F-BE16-4516-B5E7-2E5C55A90C20}" presName="RightNode" presStyleLbl="bgImgPlace1" presStyleIdx="1" presStyleCnt="2" custScaleX="109941" custLinFactNeighborY="690">
        <dgm:presLayoutVars>
          <dgm:chMax val="0"/>
          <dgm:chPref val="0"/>
        </dgm:presLayoutVars>
      </dgm:prSet>
      <dgm:spPr/>
    </dgm:pt>
    <dgm:pt modelId="{AD826BE7-A247-4D13-958C-B2F1043B01E0}" type="pres">
      <dgm:prSet presAssocID="{24CAF11F-BE16-4516-B5E7-2E5C55A90C20}" presName="TopArrow" presStyleLbl="node1" presStyleIdx="0" presStyleCnt="2"/>
      <dgm:spPr/>
    </dgm:pt>
    <dgm:pt modelId="{4F80FA74-4D7B-4C24-8A07-06305DB76865}" type="pres">
      <dgm:prSet presAssocID="{24CAF11F-BE16-4516-B5E7-2E5C55A90C20}" presName="BottomArrow" presStyleLbl="node1" presStyleIdx="1" presStyleCnt="2"/>
      <dgm:spPr/>
    </dgm:pt>
  </dgm:ptLst>
  <dgm:cxnLst>
    <dgm:cxn modelId="{70BB221E-DCE6-433B-8510-5C8D01FF3923}" srcId="{24CAF11F-BE16-4516-B5E7-2E5C55A90C20}" destId="{C726B43B-B111-4A3E-A26B-FEC8283874B1}" srcOrd="0" destOrd="0" parTransId="{796B2DA6-E6FB-4204-97EE-462105044694}" sibTransId="{6E457CAA-1B51-4E32-81C3-5EB1274B9E6F}"/>
    <dgm:cxn modelId="{20DAF826-2F7E-43CA-8BA1-CA759653C6C4}" type="presOf" srcId="{1839E727-CC6C-4B25-BFE2-CE2B0CB45905}" destId="{CD489EA0-263B-40AD-8180-279AB9C4F55E}" srcOrd="1" destOrd="0" presId="urn:microsoft.com/office/officeart/2009/layout/ReverseList"/>
    <dgm:cxn modelId="{F3418249-F3B0-4C90-864A-A5D10362AEEF}" type="presOf" srcId="{24CAF11F-BE16-4516-B5E7-2E5C55A90C20}" destId="{073350BD-1341-41BB-9CDF-74DF3CA2F67D}" srcOrd="0" destOrd="0" presId="urn:microsoft.com/office/officeart/2009/layout/ReverseList"/>
    <dgm:cxn modelId="{BDB52C58-70F2-492E-8248-916255C1C099}" type="presOf" srcId="{C726B43B-B111-4A3E-A26B-FEC8283874B1}" destId="{DEAD1373-A56A-4C1C-A1A9-D69E69121065}" srcOrd="0" destOrd="0" presId="urn:microsoft.com/office/officeart/2009/layout/ReverseList"/>
    <dgm:cxn modelId="{B6CCF489-2C88-4EFF-9B04-5FF9585DDC3D}" type="presOf" srcId="{C726B43B-B111-4A3E-A26B-FEC8283874B1}" destId="{EFB1FD6A-D769-43D9-A898-5F7CB0371169}" srcOrd="1" destOrd="0" presId="urn:microsoft.com/office/officeart/2009/layout/ReverseList"/>
    <dgm:cxn modelId="{A73067C1-7CF0-4913-A2DA-36CE26BCD890}" type="presOf" srcId="{1839E727-CC6C-4B25-BFE2-CE2B0CB45905}" destId="{BA2EA9C7-D12D-40C7-9459-B81C4F0C097C}" srcOrd="0" destOrd="0" presId="urn:microsoft.com/office/officeart/2009/layout/ReverseList"/>
    <dgm:cxn modelId="{25EB35CE-7E8A-476C-ABAE-141DCF510225}" srcId="{24CAF11F-BE16-4516-B5E7-2E5C55A90C20}" destId="{1839E727-CC6C-4B25-BFE2-CE2B0CB45905}" srcOrd="1" destOrd="0" parTransId="{D6EA7D55-0B93-41FC-BA7C-CFE55AE8E785}" sibTransId="{042D91A7-DC2E-45BC-AA60-C9599D71D267}"/>
    <dgm:cxn modelId="{AC9D63F0-7528-42DB-808E-38E9DB54E90D}" type="presParOf" srcId="{073350BD-1341-41BB-9CDF-74DF3CA2F67D}" destId="{DEAD1373-A56A-4C1C-A1A9-D69E69121065}" srcOrd="0" destOrd="0" presId="urn:microsoft.com/office/officeart/2009/layout/ReverseList"/>
    <dgm:cxn modelId="{7B0EE99D-F58F-4AB8-AA17-BDDE4022985D}" type="presParOf" srcId="{073350BD-1341-41BB-9CDF-74DF3CA2F67D}" destId="{EFB1FD6A-D769-43D9-A898-5F7CB0371169}" srcOrd="1" destOrd="0" presId="urn:microsoft.com/office/officeart/2009/layout/ReverseList"/>
    <dgm:cxn modelId="{2F04C902-8436-4ABA-8D2C-7AD3E5584BB3}" type="presParOf" srcId="{073350BD-1341-41BB-9CDF-74DF3CA2F67D}" destId="{BA2EA9C7-D12D-40C7-9459-B81C4F0C097C}" srcOrd="2" destOrd="0" presId="urn:microsoft.com/office/officeart/2009/layout/ReverseList"/>
    <dgm:cxn modelId="{1CED5367-AA60-4A6F-8287-EF9481194C8C}" type="presParOf" srcId="{073350BD-1341-41BB-9CDF-74DF3CA2F67D}" destId="{CD489EA0-263B-40AD-8180-279AB9C4F55E}" srcOrd="3" destOrd="0" presId="urn:microsoft.com/office/officeart/2009/layout/ReverseList"/>
    <dgm:cxn modelId="{C19EB8F4-489D-4B36-9B82-C720B95D62F6}" type="presParOf" srcId="{073350BD-1341-41BB-9CDF-74DF3CA2F67D}" destId="{AD826BE7-A247-4D13-958C-B2F1043B01E0}" srcOrd="4" destOrd="0" presId="urn:microsoft.com/office/officeart/2009/layout/ReverseList"/>
    <dgm:cxn modelId="{6903E598-F1C0-4622-8C5B-D110DD5DA5F6}" type="presParOf" srcId="{073350BD-1341-41BB-9CDF-74DF3CA2F67D}" destId="{4F80FA74-4D7B-4C24-8A07-06305DB76865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81DA3A-7EDF-9749-A818-7C46D6477E2E}">
      <dsp:nvSpPr>
        <dsp:cNvPr id="0" name=""/>
        <dsp:cNvSpPr/>
      </dsp:nvSpPr>
      <dsp:spPr>
        <a:xfrm>
          <a:off x="1994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Ene</a:t>
          </a:r>
        </a:p>
      </dsp:txBody>
      <dsp:txXfrm>
        <a:off x="197537" y="0"/>
        <a:ext cx="597719" cy="391085"/>
      </dsp:txXfrm>
    </dsp:sp>
    <dsp:sp modelId="{50BE6F87-47E0-472A-8BB5-74EAD33C126A}">
      <dsp:nvSpPr>
        <dsp:cNvPr id="0" name=""/>
        <dsp:cNvSpPr/>
      </dsp:nvSpPr>
      <dsp:spPr>
        <a:xfrm>
          <a:off x="891918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Feb</a:t>
          </a:r>
        </a:p>
      </dsp:txBody>
      <dsp:txXfrm>
        <a:off x="1087461" y="0"/>
        <a:ext cx="597719" cy="391085"/>
      </dsp:txXfrm>
    </dsp:sp>
    <dsp:sp modelId="{F2B33C34-F178-4B7F-A3CF-8D5578B62116}">
      <dsp:nvSpPr>
        <dsp:cNvPr id="0" name=""/>
        <dsp:cNvSpPr/>
      </dsp:nvSpPr>
      <dsp:spPr>
        <a:xfrm>
          <a:off x="1781842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Mar</a:t>
          </a:r>
        </a:p>
      </dsp:txBody>
      <dsp:txXfrm>
        <a:off x="1977385" y="0"/>
        <a:ext cx="597719" cy="391085"/>
      </dsp:txXfrm>
    </dsp:sp>
    <dsp:sp modelId="{475E48DA-868B-45EF-89E2-D90391FBF7FB}">
      <dsp:nvSpPr>
        <dsp:cNvPr id="0" name=""/>
        <dsp:cNvSpPr/>
      </dsp:nvSpPr>
      <dsp:spPr>
        <a:xfrm>
          <a:off x="2671766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/>
            <a:t>Abr</a:t>
          </a:r>
          <a:endParaRPr lang="es-ES" sz="2100" kern="1200" dirty="0"/>
        </a:p>
      </dsp:txBody>
      <dsp:txXfrm>
        <a:off x="2867309" y="0"/>
        <a:ext cx="597719" cy="391085"/>
      </dsp:txXfrm>
    </dsp:sp>
    <dsp:sp modelId="{8363C2C4-C7AA-5E43-847A-BB0CEBAF5B45}">
      <dsp:nvSpPr>
        <dsp:cNvPr id="0" name=""/>
        <dsp:cNvSpPr/>
      </dsp:nvSpPr>
      <dsp:spPr>
        <a:xfrm>
          <a:off x="3561690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May</a:t>
          </a:r>
        </a:p>
      </dsp:txBody>
      <dsp:txXfrm>
        <a:off x="3757233" y="0"/>
        <a:ext cx="597719" cy="391085"/>
      </dsp:txXfrm>
    </dsp:sp>
    <dsp:sp modelId="{919596C0-3BC8-4C23-ADF6-51BCCA32B3DC}">
      <dsp:nvSpPr>
        <dsp:cNvPr id="0" name=""/>
        <dsp:cNvSpPr/>
      </dsp:nvSpPr>
      <dsp:spPr>
        <a:xfrm>
          <a:off x="4451614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Jun</a:t>
          </a:r>
        </a:p>
      </dsp:txBody>
      <dsp:txXfrm>
        <a:off x="4647157" y="0"/>
        <a:ext cx="597719" cy="391085"/>
      </dsp:txXfrm>
    </dsp:sp>
    <dsp:sp modelId="{4B13A552-10BF-8F46-B4C8-EC3B37C4D152}">
      <dsp:nvSpPr>
        <dsp:cNvPr id="0" name=""/>
        <dsp:cNvSpPr/>
      </dsp:nvSpPr>
      <dsp:spPr>
        <a:xfrm>
          <a:off x="5341538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Jul</a:t>
          </a:r>
        </a:p>
      </dsp:txBody>
      <dsp:txXfrm>
        <a:off x="5537081" y="0"/>
        <a:ext cx="597719" cy="391085"/>
      </dsp:txXfrm>
    </dsp:sp>
    <dsp:sp modelId="{822483D0-F9CD-4A48-A0C2-C3DD899CA0CF}">
      <dsp:nvSpPr>
        <dsp:cNvPr id="0" name=""/>
        <dsp:cNvSpPr/>
      </dsp:nvSpPr>
      <dsp:spPr>
        <a:xfrm>
          <a:off x="6231462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 err="1"/>
            <a:t>Ago</a:t>
          </a:r>
          <a:endParaRPr lang="es-ES" sz="2100" kern="1200" dirty="0"/>
        </a:p>
      </dsp:txBody>
      <dsp:txXfrm>
        <a:off x="6427005" y="0"/>
        <a:ext cx="597719" cy="391085"/>
      </dsp:txXfrm>
    </dsp:sp>
    <dsp:sp modelId="{7A1F4672-D702-4DD1-BEFC-8322E2708344}">
      <dsp:nvSpPr>
        <dsp:cNvPr id="0" name=""/>
        <dsp:cNvSpPr/>
      </dsp:nvSpPr>
      <dsp:spPr>
        <a:xfrm>
          <a:off x="7121386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 err="1"/>
            <a:t>Sep</a:t>
          </a:r>
          <a:endParaRPr lang="es-ES" sz="2100" kern="1200" dirty="0"/>
        </a:p>
      </dsp:txBody>
      <dsp:txXfrm>
        <a:off x="7316929" y="0"/>
        <a:ext cx="597719" cy="391085"/>
      </dsp:txXfrm>
    </dsp:sp>
    <dsp:sp modelId="{A877B142-E957-4327-B0F5-7B0241E5BAA7}">
      <dsp:nvSpPr>
        <dsp:cNvPr id="0" name=""/>
        <dsp:cNvSpPr/>
      </dsp:nvSpPr>
      <dsp:spPr>
        <a:xfrm>
          <a:off x="8011310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Oct</a:t>
          </a:r>
        </a:p>
      </dsp:txBody>
      <dsp:txXfrm>
        <a:off x="8206853" y="0"/>
        <a:ext cx="597719" cy="391085"/>
      </dsp:txXfrm>
    </dsp:sp>
    <dsp:sp modelId="{C5A9B7B7-2ECE-7942-96CF-A8A3F5179ED9}">
      <dsp:nvSpPr>
        <dsp:cNvPr id="0" name=""/>
        <dsp:cNvSpPr/>
      </dsp:nvSpPr>
      <dsp:spPr>
        <a:xfrm>
          <a:off x="8901234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Nov</a:t>
          </a:r>
        </a:p>
      </dsp:txBody>
      <dsp:txXfrm>
        <a:off x="9096777" y="0"/>
        <a:ext cx="597719" cy="391085"/>
      </dsp:txXfrm>
    </dsp:sp>
    <dsp:sp modelId="{01F9706D-509B-BE43-A73B-CF780719B1BE}">
      <dsp:nvSpPr>
        <dsp:cNvPr id="0" name=""/>
        <dsp:cNvSpPr/>
      </dsp:nvSpPr>
      <dsp:spPr>
        <a:xfrm>
          <a:off x="9791158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Dic</a:t>
          </a:r>
        </a:p>
      </dsp:txBody>
      <dsp:txXfrm>
        <a:off x="9986701" y="0"/>
        <a:ext cx="597719" cy="391085"/>
      </dsp:txXfrm>
    </dsp:sp>
    <dsp:sp modelId="{92AEBF15-143F-4F4E-B51A-86EE39F3854B}">
      <dsp:nvSpPr>
        <dsp:cNvPr id="0" name=""/>
        <dsp:cNvSpPr/>
      </dsp:nvSpPr>
      <dsp:spPr>
        <a:xfrm>
          <a:off x="10683077" y="0"/>
          <a:ext cx="988804" cy="391085"/>
        </a:xfrm>
        <a:prstGeom prst="chevron">
          <a:avLst/>
        </a:prstGeom>
        <a:solidFill>
          <a:srgbClr val="133E65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dirty="0"/>
            <a:t>Ene</a:t>
          </a:r>
        </a:p>
      </dsp:txBody>
      <dsp:txXfrm>
        <a:off x="10878620" y="0"/>
        <a:ext cx="597719" cy="3910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E7D900-9D36-436D-8DD7-A3D25FC00FC9}">
      <dsp:nvSpPr>
        <dsp:cNvPr id="0" name=""/>
        <dsp:cNvSpPr/>
      </dsp:nvSpPr>
      <dsp:spPr>
        <a:xfrm>
          <a:off x="638573" y="2876"/>
          <a:ext cx="10167601" cy="443933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AutoNum type="arabicPeriod"/>
          </a:pPr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Circular externa 04 de 2020, con supuestos macroeconómicos e información a remitir mediante formularios hasta el 31 de marzo</a:t>
          </a: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AutoNum type="arabicPeriod"/>
          </a:pP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AutoNum type="arabicPeriod"/>
          </a:pPr>
          <a:r>
            <a:rPr lang="es-MX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La programación debe realizase en un contexto global con incipiente expectativa de crecimiento, principalmente a raíz de:</a:t>
          </a:r>
          <a:endParaRPr lang="es-CO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a. Persistente disputa comercial entre EE.UU y China</a:t>
          </a:r>
        </a:p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b. Expansión del virus </a:t>
          </a:r>
          <a:r>
            <a:rPr lang="es-CO" sz="1600" i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Covid – 19 </a:t>
          </a: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(Coronavirus)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c. Sostenibilidad del precio internacional del petróleo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541338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800" b="1" kern="1200" dirty="0">
              <a:solidFill>
                <a:srgbClr val="133E65"/>
              </a:solidFill>
              <a:latin typeface="Calibri Light" panose="020F0302020204030204"/>
              <a:ea typeface="+mn-ea"/>
              <a:cs typeface="Arial" panose="020B0604020202020204" pitchFamily="34" charset="0"/>
            </a:rPr>
            <a:t>3. </a:t>
          </a:r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 Light" panose="020F0302020204030204"/>
              <a:ea typeface="+mn-ea"/>
              <a:cs typeface="Arial" panose="020B0604020202020204" pitchFamily="34" charset="0"/>
            </a:rPr>
            <a:t>Revisar los gastos y evaluar su efectividad para que sean consistentes con metas de resultados – en Gobierno las del PND</a:t>
          </a: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114300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MX" sz="1800" b="1" kern="1200" dirty="0">
              <a:solidFill>
                <a:srgbClr val="133E65"/>
              </a:solidFill>
              <a:latin typeface="+mj-lt"/>
              <a:ea typeface="+mn-ea"/>
              <a:cs typeface="Arial" panose="020B0604020202020204" pitchFamily="34" charset="0"/>
            </a:rPr>
            <a:t>4. </a:t>
          </a:r>
          <a:r>
            <a:rPr lang="es-MX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Tope para Anteproyecto anunciado, que debe permitir cubrir como mínimo:</a:t>
          </a: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441325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a. Necesidades de funcionamiento</a:t>
          </a:r>
        </a:p>
        <a:p>
          <a:pPr marL="441325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b. Compromisos adquiridos mediante contratos o convenios vigentes</a:t>
          </a:r>
        </a:p>
        <a:p>
          <a:pPr marL="441325" lvl="1" indent="-114300" algn="just" defTabSz="6667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rgbClr val="4472C4">
                <a:lumMod val="50000"/>
              </a:srgbClr>
            </a:buClr>
            <a:buFont typeface="Calibri Light" panose="020F0302020204030204"/>
            <a:buNone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c. Vigencias futuras autorizadas</a:t>
          </a:r>
        </a:p>
      </dsp:txBody>
      <dsp:txXfrm>
        <a:off x="742592" y="106895"/>
        <a:ext cx="9959563" cy="4335318"/>
      </dsp:txXfrm>
    </dsp:sp>
    <dsp:sp modelId="{87651D51-5B73-4861-AB1A-2D5542E834C4}">
      <dsp:nvSpPr>
        <dsp:cNvPr id="0" name=""/>
        <dsp:cNvSpPr/>
      </dsp:nvSpPr>
      <dsp:spPr>
        <a:xfrm>
          <a:off x="0" y="4246463"/>
          <a:ext cx="10929259" cy="1517577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0" rIns="59690" bIns="0" numCol="1" spcCol="1270" anchor="ctr" anchorCtr="0">
          <a:noAutofit/>
        </a:bodyPr>
        <a:lstStyle/>
        <a:p>
          <a:pPr marL="0" lvl="0" indent="0" algn="l" defTabSz="20891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MX" sz="4700" b="1" kern="1200" dirty="0"/>
            <a:t>Dirección Nacional del Presupuesto Público Nacional</a:t>
          </a:r>
          <a:endParaRPr lang="es-CO" sz="4700" b="1" kern="1200" dirty="0"/>
        </a:p>
      </dsp:txBody>
      <dsp:txXfrm>
        <a:off x="0" y="4246463"/>
        <a:ext cx="7696661" cy="1517577"/>
      </dsp:txXfrm>
    </dsp:sp>
    <dsp:sp modelId="{BFEF00CD-0AD3-42BF-B3BE-05091F6524CF}">
      <dsp:nvSpPr>
        <dsp:cNvPr id="0" name=""/>
        <dsp:cNvSpPr/>
      </dsp:nvSpPr>
      <dsp:spPr>
        <a:xfrm>
          <a:off x="8454378" y="3901674"/>
          <a:ext cx="1654752" cy="1654752"/>
        </a:xfrm>
        <a:prstGeom prst="ellipse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3C410F-3656-46C0-B9FF-D6695ACB7ED5}">
      <dsp:nvSpPr>
        <dsp:cNvPr id="0" name=""/>
        <dsp:cNvSpPr/>
      </dsp:nvSpPr>
      <dsp:spPr>
        <a:xfrm>
          <a:off x="0" y="0"/>
          <a:ext cx="11441855" cy="4432296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68580" rIns="22860" bIns="22860" numCol="1" spcCol="1270" anchor="t" anchorCtr="0">
          <a:noAutofit/>
        </a:bodyPr>
        <a:lstStyle/>
        <a:p>
          <a:pPr marL="0" lvl="1" indent="0" algn="just" defTabSz="666750">
            <a:lnSpc>
              <a:spcPts val="1800"/>
            </a:lnSpc>
            <a:spcBef>
              <a:spcPct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CO" sz="1800" kern="1200" dirty="0">
              <a:latin typeface="+mj-lt"/>
              <a:cs typeface="Arial" panose="020B0604020202020204" pitchFamily="34" charset="0"/>
            </a:rPr>
            <a:t> Seguir las funciones constitucional y legalmente establecidas de manera que se garantice la asociación con título de gasto</a:t>
          </a:r>
          <a:endParaRPr lang="es-CO" sz="1800" kern="1200" dirty="0">
            <a:latin typeface="+mj-lt"/>
          </a:endParaRPr>
        </a:p>
        <a:p>
          <a:pPr marL="0" lvl="1" indent="0" algn="just" defTabSz="666750">
            <a:lnSpc>
              <a:spcPts val="1800"/>
            </a:lnSpc>
            <a:spcBef>
              <a:spcPct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endParaRPr lang="es-CO" sz="900" kern="1200" dirty="0">
            <a:latin typeface="+mj-lt"/>
          </a:endParaRPr>
        </a:p>
        <a:p>
          <a:pPr marL="0" lvl="1" indent="0" algn="just" defTabSz="666750">
            <a:lnSpc>
              <a:spcPts val="1800"/>
            </a:lnSpc>
            <a:spcBef>
              <a:spcPct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es-CO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 Observar la austeridad de gasto</a:t>
          </a:r>
          <a:endParaRPr lang="es-CO" sz="1800" kern="1200" dirty="0">
            <a:latin typeface="+mj-lt"/>
          </a:endParaRP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Prevenir el riesgo reputacional desde la programación presupuestal</a:t>
          </a: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Presentar dos escenarios: i) real, y, </a:t>
          </a:r>
          <a:r>
            <a:rPr lang="es-MX" sz="1600" kern="1200" dirty="0" err="1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ii</a:t>
          </a:r>
          <a:r>
            <a:rPr lang="es-MX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) ajustado al tope que dé Min Hacienda</a:t>
          </a:r>
          <a:endParaRPr lang="es-CO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CO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Arial" panose="020B0604020202020204" pitchFamily="34" charset="0"/>
            </a:rPr>
            <a:t>Solicitar información de las unidades que componen la JEP</a:t>
          </a:r>
        </a:p>
        <a:p>
          <a:pPr marL="57150" lvl="1" indent="-57150" algn="just" defTabSz="40005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endParaRPr lang="es-CO" sz="9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171450" lvl="1" indent="-171450" algn="just" defTabSz="800100">
            <a:lnSpc>
              <a:spcPts val="1800"/>
            </a:lnSpc>
            <a:spcBef>
              <a:spcPct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Font typeface="+mj-lt"/>
            <a:buNone/>
          </a:pPr>
          <a:r>
            <a:rPr lang="es-CO" sz="1800" kern="1200" dirty="0">
              <a:latin typeface="+mj-lt"/>
              <a:cs typeface="Arial" panose="020B0604020202020204" pitchFamily="34" charset="0"/>
            </a:rPr>
            <a:t>3. Contar con sustento técnico-económico:</a:t>
          </a:r>
          <a:endParaRPr lang="es-CO" sz="18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+mj-lt"/>
            <a:ea typeface="+mn-ea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600" kern="1200" dirty="0">
              <a:latin typeface="+mj-lt"/>
              <a:cs typeface="Arial" panose="020B0604020202020204" pitchFamily="34" charset="0"/>
            </a:rPr>
            <a:t>Se tiene el antecedente 2018 como referente y la vigencia 2019 como el histórico de la ejecución presupuestal, con información SIIF, lo que exige mayor rigor en las necesidades planteadas. También la ejecución 2020.</a:t>
          </a:r>
          <a:endParaRPr lang="es-CO" sz="16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600" kern="1200" dirty="0">
              <a:latin typeface="+mj-lt"/>
              <a:cs typeface="Arial" panose="020B0604020202020204" pitchFamily="34" charset="0"/>
            </a:rPr>
            <a:t>Se cuenta con bases de planeación institucional (plataforma estratégica, iniciativas cuatrienales) y del escenario de prospectiva</a:t>
          </a:r>
          <a:endParaRPr lang="es-CO" sz="16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600" kern="1200" dirty="0">
              <a:latin typeface="+mj-lt"/>
              <a:cs typeface="Arial" panose="020B0604020202020204" pitchFamily="34" charset="0"/>
            </a:rPr>
            <a:t>Se fortalece la argumentación sobre el horizonte de la JEP y la actividad judicial para cumplir la misión</a:t>
          </a:r>
          <a:endParaRPr lang="es-CO" sz="16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600" kern="1200" dirty="0">
              <a:latin typeface="+mj-lt"/>
              <a:cs typeface="Arial" panose="020B0604020202020204" pitchFamily="34" charset="0"/>
            </a:rPr>
            <a:t>Se tienen cuantificados algunos resultados institucionales y avances en gestión (estadísticas), que permiten </a:t>
          </a:r>
          <a:r>
            <a:rPr lang="es-MX" sz="1800" kern="1200" dirty="0">
              <a:latin typeface="+mj-lt"/>
              <a:cs typeface="Arial" panose="020B0604020202020204" pitchFamily="34" charset="0"/>
            </a:rPr>
            <a:t>sustentar </a:t>
          </a:r>
          <a:r>
            <a:rPr lang="es-MX" sz="1600" kern="1200" dirty="0">
              <a:latin typeface="+mj-lt"/>
              <a:cs typeface="Arial" panose="020B0604020202020204" pitchFamily="34" charset="0"/>
            </a:rPr>
            <a:t>necesidades próximas</a:t>
          </a:r>
          <a:endParaRPr lang="es-CO" sz="1600" kern="1200" dirty="0">
            <a:latin typeface="+mj-lt"/>
            <a:cs typeface="Arial" panose="020B0604020202020204" pitchFamily="34" charset="0"/>
          </a:endParaRP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600" kern="1200" dirty="0">
              <a:latin typeface="+mj-lt"/>
              <a:cs typeface="Arial" panose="020B0604020202020204" pitchFamily="34" charset="0"/>
            </a:rPr>
            <a:t>Inversión se trabaja sobre los programas</a:t>
          </a:r>
          <a:r>
            <a:rPr lang="es-CO" sz="1600" kern="1200" dirty="0">
              <a:latin typeface="+mj-lt"/>
              <a:cs typeface="Arial" panose="020B0604020202020204" pitchFamily="34" charset="0"/>
            </a:rPr>
            <a:t> presupuestales de inversión aprobados por DNP y los proyectos de inversión registrados ante DNP</a:t>
          </a:r>
        </a:p>
        <a:p>
          <a:pPr marL="171450" lvl="1" indent="-171450" algn="just" defTabSz="711200">
            <a:lnSpc>
              <a:spcPts val="1800"/>
            </a:lnSpc>
            <a:spcBef>
              <a:spcPct val="0"/>
            </a:spcBef>
            <a:spcAft>
              <a:spcPts val="0"/>
            </a:spcAft>
            <a:buChar char="•"/>
          </a:pPr>
          <a:r>
            <a:rPr lang="es-MX" sz="1600" kern="1200" dirty="0">
              <a:latin typeface="+mj-lt"/>
              <a:cs typeface="Arial" panose="020B0604020202020204" pitchFamily="34" charset="0"/>
            </a:rPr>
            <a:t>Seguir lineamientos de </a:t>
          </a:r>
          <a:r>
            <a:rPr lang="es-MX" sz="1600" b="0" kern="1200" dirty="0">
              <a:latin typeface="+mj-lt"/>
              <a:cs typeface="Arial" panose="020B0604020202020204" pitchFamily="34" charset="0"/>
            </a:rPr>
            <a:t>presupuesto orientado a resultados</a:t>
          </a:r>
          <a:endParaRPr lang="es-CO" sz="1600" kern="1200" dirty="0">
            <a:latin typeface="+mj-lt"/>
            <a:cs typeface="Arial" panose="020B0604020202020204" pitchFamily="34" charset="0"/>
          </a:endParaRPr>
        </a:p>
      </dsp:txBody>
      <dsp:txXfrm>
        <a:off x="103854" y="103854"/>
        <a:ext cx="11234147" cy="4328442"/>
      </dsp:txXfrm>
    </dsp:sp>
    <dsp:sp modelId="{44349DB5-BC88-4BB7-9CED-944C552C4911}">
      <dsp:nvSpPr>
        <dsp:cNvPr id="0" name=""/>
        <dsp:cNvSpPr/>
      </dsp:nvSpPr>
      <dsp:spPr>
        <a:xfrm>
          <a:off x="0" y="4333955"/>
          <a:ext cx="10544011" cy="1335008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0" rIns="82550" bIns="0" numCol="1" spcCol="1270" anchor="ctr" anchorCtr="0">
          <a:noAutofit/>
        </a:bodyPr>
        <a:lstStyle/>
        <a:p>
          <a:pPr marL="0" lvl="0" indent="0" algn="l" defTabSz="2889250">
            <a:lnSpc>
              <a:spcPct val="100000"/>
            </a:lnSpc>
            <a:spcBef>
              <a:spcPct val="0"/>
            </a:spcBef>
            <a:spcAft>
              <a:spcPts val="0"/>
            </a:spcAft>
            <a:buClr>
              <a:schemeClr val="accent1">
                <a:lumMod val="50000"/>
              </a:schemeClr>
            </a:buClr>
            <a:buNone/>
          </a:pPr>
          <a:r>
            <a:rPr lang="es-MX" sz="6500" b="1" kern="1200" dirty="0">
              <a:solidFill>
                <a:schemeClr val="tx1"/>
              </a:solidFill>
              <a:cs typeface="Arial" panose="020B0604020202020204" pitchFamily="34" charset="0"/>
            </a:rPr>
            <a:t>Secretaria Ejecutiva </a:t>
          </a:r>
          <a:endParaRPr lang="es-CO" sz="6500" kern="1200" dirty="0">
            <a:solidFill>
              <a:schemeClr val="tx1"/>
            </a:solidFill>
          </a:endParaRPr>
        </a:p>
      </dsp:txBody>
      <dsp:txXfrm>
        <a:off x="0" y="4333955"/>
        <a:ext cx="7425360" cy="1335008"/>
      </dsp:txXfrm>
    </dsp:sp>
    <dsp:sp modelId="{54DBDB3C-77C3-48B4-B670-1B718DC7C107}">
      <dsp:nvSpPr>
        <dsp:cNvPr id="0" name=""/>
        <dsp:cNvSpPr/>
      </dsp:nvSpPr>
      <dsp:spPr>
        <a:xfrm>
          <a:off x="9045770" y="4175885"/>
          <a:ext cx="1651143" cy="1651143"/>
        </a:xfrm>
        <a:prstGeom prst="ellipse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D0C81-1047-458C-B348-DADB87EDDCB5}">
      <dsp:nvSpPr>
        <dsp:cNvPr id="0" name=""/>
        <dsp:cNvSpPr/>
      </dsp:nvSpPr>
      <dsp:spPr>
        <a:xfrm>
          <a:off x="1828797" y="455"/>
          <a:ext cx="2817883" cy="1938248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68" tIns="25400" rIns="106668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kern="1200" dirty="0"/>
            <a:t>Funcionamiento </a:t>
          </a:r>
        </a:p>
      </dsp:txBody>
      <dsp:txXfrm>
        <a:off x="2241466" y="284305"/>
        <a:ext cx="1992545" cy="1370548"/>
      </dsp:txXfrm>
    </dsp:sp>
    <dsp:sp modelId="{70F0596C-BC58-4D24-B7C2-DB379C65E56C}">
      <dsp:nvSpPr>
        <dsp:cNvPr id="0" name=""/>
        <dsp:cNvSpPr/>
      </dsp:nvSpPr>
      <dsp:spPr>
        <a:xfrm>
          <a:off x="4259031" y="455"/>
          <a:ext cx="1938248" cy="1938248"/>
        </a:xfrm>
        <a:prstGeom prst="ellipse">
          <a:avLst/>
        </a:prstGeom>
        <a:solidFill>
          <a:schemeClr val="accent5">
            <a:alpha val="50000"/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68" tIns="25400" rIns="106668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kern="1200" dirty="0"/>
            <a:t>Inversión </a:t>
          </a:r>
        </a:p>
      </dsp:txBody>
      <dsp:txXfrm>
        <a:off x="4542881" y="284305"/>
        <a:ext cx="1370548" cy="1370548"/>
      </dsp:txXfrm>
    </dsp:sp>
    <dsp:sp modelId="{FABBA790-7FA4-4FFA-B486-0300E229E197}">
      <dsp:nvSpPr>
        <dsp:cNvPr id="0" name=""/>
        <dsp:cNvSpPr/>
      </dsp:nvSpPr>
      <dsp:spPr>
        <a:xfrm>
          <a:off x="5809630" y="455"/>
          <a:ext cx="1938248" cy="1938248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6668" tIns="25400" rIns="106668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kern="1200" dirty="0"/>
            <a:t>Servicio de la deuda</a:t>
          </a:r>
        </a:p>
      </dsp:txBody>
      <dsp:txXfrm>
        <a:off x="6093480" y="284305"/>
        <a:ext cx="1370548" cy="13705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CC1D2-B611-43CB-B8A1-51B23E5AACA6}">
      <dsp:nvSpPr>
        <dsp:cNvPr id="0" name=""/>
        <dsp:cNvSpPr/>
      </dsp:nvSpPr>
      <dsp:spPr>
        <a:xfrm>
          <a:off x="4146" y="623277"/>
          <a:ext cx="2949117" cy="34695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755545-230E-4635-8C71-CAFD5675415C}">
      <dsp:nvSpPr>
        <dsp:cNvPr id="0" name=""/>
        <dsp:cNvSpPr/>
      </dsp:nvSpPr>
      <dsp:spPr>
        <a:xfrm>
          <a:off x="4146" y="753579"/>
          <a:ext cx="216652" cy="216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AB94B5-34C1-4855-AAA0-C0A2DBBC69A4}">
      <dsp:nvSpPr>
        <dsp:cNvPr id="0" name=""/>
        <dsp:cNvSpPr/>
      </dsp:nvSpPr>
      <dsp:spPr>
        <a:xfrm>
          <a:off x="4146" y="0"/>
          <a:ext cx="2949117" cy="62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b="1" kern="1200" dirty="0">
              <a:solidFill>
                <a:schemeClr val="accent2">
                  <a:lumMod val="75000"/>
                </a:schemeClr>
              </a:solidFill>
              <a:latin typeface="+mj-lt"/>
            </a:rPr>
            <a:t>Protección</a:t>
          </a:r>
          <a:endParaRPr lang="es-CO" sz="3700" b="1" kern="1200" dirty="0">
            <a:solidFill>
              <a:schemeClr val="accent2">
                <a:lumMod val="75000"/>
              </a:schemeClr>
            </a:solidFill>
            <a:latin typeface="+mj-lt"/>
          </a:endParaRPr>
        </a:p>
      </dsp:txBody>
      <dsp:txXfrm>
        <a:off x="4146" y="0"/>
        <a:ext cx="2949117" cy="623277"/>
      </dsp:txXfrm>
    </dsp:sp>
    <dsp:sp modelId="{2D64A10A-97AC-4A20-97E4-6ED934DFB00C}">
      <dsp:nvSpPr>
        <dsp:cNvPr id="0" name=""/>
        <dsp:cNvSpPr/>
      </dsp:nvSpPr>
      <dsp:spPr>
        <a:xfrm>
          <a:off x="0" y="1104459"/>
          <a:ext cx="216647" cy="21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BA0063-3138-4206-825F-399EA91970B6}">
      <dsp:nvSpPr>
        <dsp:cNvPr id="0" name=""/>
        <dsp:cNvSpPr/>
      </dsp:nvSpPr>
      <dsp:spPr>
        <a:xfrm>
          <a:off x="157924" y="1001411"/>
          <a:ext cx="2742679" cy="21282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Implementación de medidas de protección a la vida, integridad y seguridad personal de los sujetos de protección de la JEP</a:t>
          </a:r>
          <a:endParaRPr lang="es-CO" sz="2000" kern="1200" dirty="0">
            <a:latin typeface="+mj-lt"/>
          </a:endParaRPr>
        </a:p>
      </dsp:txBody>
      <dsp:txXfrm>
        <a:off x="157924" y="1001411"/>
        <a:ext cx="2742679" cy="2128291"/>
      </dsp:txXfrm>
    </dsp:sp>
    <dsp:sp modelId="{F8C78D7B-4891-4011-BB93-79BBB016C1AD}">
      <dsp:nvSpPr>
        <dsp:cNvPr id="0" name=""/>
        <dsp:cNvSpPr/>
      </dsp:nvSpPr>
      <dsp:spPr>
        <a:xfrm>
          <a:off x="3100719" y="623277"/>
          <a:ext cx="2949117" cy="34695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DFFFCAA-815A-4428-9D5C-04D0B26A6B4A}">
      <dsp:nvSpPr>
        <dsp:cNvPr id="0" name=""/>
        <dsp:cNvSpPr/>
      </dsp:nvSpPr>
      <dsp:spPr>
        <a:xfrm>
          <a:off x="3100719" y="753579"/>
          <a:ext cx="216652" cy="216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4F646-6C19-4070-BD78-A3A27CA44C2A}">
      <dsp:nvSpPr>
        <dsp:cNvPr id="0" name=""/>
        <dsp:cNvSpPr/>
      </dsp:nvSpPr>
      <dsp:spPr>
        <a:xfrm>
          <a:off x="3100719" y="0"/>
          <a:ext cx="2949117" cy="62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700" b="1" kern="1200" dirty="0">
              <a:solidFill>
                <a:schemeClr val="bg2">
                  <a:lumMod val="50000"/>
                </a:schemeClr>
              </a:solidFill>
              <a:latin typeface="+mj-lt"/>
            </a:rPr>
            <a:t>Justicia</a:t>
          </a:r>
          <a:endParaRPr lang="es-CO" sz="3700" b="1" kern="1200" dirty="0">
            <a:solidFill>
              <a:schemeClr val="bg2">
                <a:lumMod val="50000"/>
              </a:schemeClr>
            </a:solidFill>
            <a:latin typeface="+mj-lt"/>
          </a:endParaRPr>
        </a:p>
      </dsp:txBody>
      <dsp:txXfrm>
        <a:off x="3100719" y="0"/>
        <a:ext cx="2949117" cy="623277"/>
      </dsp:txXfrm>
    </dsp:sp>
    <dsp:sp modelId="{FE6522A5-AA8A-4434-B3FD-0A5A8380600D}">
      <dsp:nvSpPr>
        <dsp:cNvPr id="0" name=""/>
        <dsp:cNvSpPr/>
      </dsp:nvSpPr>
      <dsp:spPr>
        <a:xfrm>
          <a:off x="3100717" y="1138707"/>
          <a:ext cx="216647" cy="21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C66F4BE-0A63-4DF1-A9CB-BF657C778C5D}">
      <dsp:nvSpPr>
        <dsp:cNvPr id="0" name=""/>
        <dsp:cNvSpPr/>
      </dsp:nvSpPr>
      <dsp:spPr>
        <a:xfrm>
          <a:off x="3307157" y="1032216"/>
          <a:ext cx="2742679" cy="32036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Implementación del Sistema Integral de Verdad Justicia Reparación y Garantías de No Repetición en el componente de justicia transicional y restaurativa con enfoques de género y diferenciales</a:t>
          </a:r>
          <a:endParaRPr lang="es-CO" sz="2000" kern="1200" dirty="0">
            <a:latin typeface="+mj-lt"/>
          </a:endParaRPr>
        </a:p>
      </dsp:txBody>
      <dsp:txXfrm>
        <a:off x="3307157" y="1032216"/>
        <a:ext cx="2742679" cy="3203691"/>
      </dsp:txXfrm>
    </dsp:sp>
    <dsp:sp modelId="{8BB9B3FE-27D4-41B9-9D2D-78157EA33A83}">
      <dsp:nvSpPr>
        <dsp:cNvPr id="0" name=""/>
        <dsp:cNvSpPr/>
      </dsp:nvSpPr>
      <dsp:spPr>
        <a:xfrm>
          <a:off x="6197293" y="623277"/>
          <a:ext cx="2949117" cy="346955"/>
        </a:xfrm>
        <a:prstGeom prst="rect">
          <a:avLst/>
        </a:prstGeom>
        <a:solidFill>
          <a:schemeClr val="accent4">
            <a:lumMod val="75000"/>
          </a:schemeClr>
        </a:solidFill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E878DB3-47B0-48CA-9B8D-4F88AD95B2FF}">
      <dsp:nvSpPr>
        <dsp:cNvPr id="0" name=""/>
        <dsp:cNvSpPr/>
      </dsp:nvSpPr>
      <dsp:spPr>
        <a:xfrm>
          <a:off x="6197293" y="753579"/>
          <a:ext cx="216652" cy="2166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CB3988E-E4E9-44BD-B011-6772AE8950F9}">
      <dsp:nvSpPr>
        <dsp:cNvPr id="0" name=""/>
        <dsp:cNvSpPr/>
      </dsp:nvSpPr>
      <dsp:spPr>
        <a:xfrm>
          <a:off x="6197293" y="0"/>
          <a:ext cx="2949117" cy="6232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700" b="1" kern="1200" dirty="0">
              <a:solidFill>
                <a:schemeClr val="accent4">
                  <a:lumMod val="75000"/>
                </a:schemeClr>
              </a:solidFill>
              <a:latin typeface="+mj-lt"/>
            </a:rPr>
            <a:t>Difusión</a:t>
          </a:r>
        </a:p>
      </dsp:txBody>
      <dsp:txXfrm>
        <a:off x="6197293" y="0"/>
        <a:ext cx="2949117" cy="623277"/>
      </dsp:txXfrm>
    </dsp:sp>
    <dsp:sp modelId="{5B27F19F-C569-466E-A1EC-5CE84CC25FC7}">
      <dsp:nvSpPr>
        <dsp:cNvPr id="0" name=""/>
        <dsp:cNvSpPr/>
      </dsp:nvSpPr>
      <dsp:spPr>
        <a:xfrm>
          <a:off x="6176744" y="1114752"/>
          <a:ext cx="216647" cy="21664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3489776-032B-4975-8334-8458A0856031}">
      <dsp:nvSpPr>
        <dsp:cNvPr id="0" name=""/>
        <dsp:cNvSpPr/>
      </dsp:nvSpPr>
      <dsp:spPr>
        <a:xfrm>
          <a:off x="6407872" y="960298"/>
          <a:ext cx="2742679" cy="116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Difusión estructura, funciones y logros de la JEP nacional</a:t>
          </a:r>
          <a:endParaRPr lang="es-CO" sz="2000" kern="1200" dirty="0">
            <a:latin typeface="+mj-lt"/>
          </a:endParaRPr>
        </a:p>
      </dsp:txBody>
      <dsp:txXfrm>
        <a:off x="6407872" y="960298"/>
        <a:ext cx="2742679" cy="1162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8CC1D2-B611-43CB-B8A1-51B23E5AACA6}">
      <dsp:nvSpPr>
        <dsp:cNvPr id="0" name=""/>
        <dsp:cNvSpPr/>
      </dsp:nvSpPr>
      <dsp:spPr>
        <a:xfrm>
          <a:off x="0" y="753738"/>
          <a:ext cx="3216324" cy="414775"/>
        </a:xfrm>
        <a:prstGeom prst="rect">
          <a:avLst/>
        </a:prstGeom>
        <a:solidFill>
          <a:srgbClr val="548235"/>
        </a:solidFill>
        <a:ln w="6350" cap="flat" cmpd="sng" algn="ctr">
          <a:solidFill>
            <a:srgbClr val="548235"/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755545-230E-4635-8C71-CAFD5675415C}">
      <dsp:nvSpPr>
        <dsp:cNvPr id="0" name=""/>
        <dsp:cNvSpPr/>
      </dsp:nvSpPr>
      <dsp:spPr>
        <a:xfrm>
          <a:off x="1592" y="1356435"/>
          <a:ext cx="259002" cy="2590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7AB94B5-34C1-4855-AAA0-C0A2DBBC69A4}">
      <dsp:nvSpPr>
        <dsp:cNvPr id="0" name=""/>
        <dsp:cNvSpPr/>
      </dsp:nvSpPr>
      <dsp:spPr>
        <a:xfrm>
          <a:off x="5179" y="0"/>
          <a:ext cx="3525589" cy="74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b="1" kern="1200" dirty="0">
              <a:solidFill>
                <a:srgbClr val="548235"/>
              </a:solidFill>
              <a:latin typeface="+mj-lt"/>
            </a:rPr>
            <a:t>Fortalecimiento</a:t>
          </a:r>
          <a:endParaRPr lang="es-CO" sz="3200" b="1" kern="1200" dirty="0">
            <a:solidFill>
              <a:srgbClr val="3E70CA"/>
            </a:solidFill>
            <a:latin typeface="+mj-lt"/>
          </a:endParaRPr>
        </a:p>
      </dsp:txBody>
      <dsp:txXfrm>
        <a:off x="5179" y="0"/>
        <a:ext cx="3525589" cy="745110"/>
      </dsp:txXfrm>
    </dsp:sp>
    <dsp:sp modelId="{2D64A10A-97AC-4A20-97E4-6ED934DFB00C}">
      <dsp:nvSpPr>
        <dsp:cNvPr id="0" name=""/>
        <dsp:cNvSpPr/>
      </dsp:nvSpPr>
      <dsp:spPr>
        <a:xfrm>
          <a:off x="1590" y="959902"/>
          <a:ext cx="258996" cy="258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BA0063-3138-4206-825F-399EA91970B6}">
      <dsp:nvSpPr>
        <dsp:cNvPr id="0" name=""/>
        <dsp:cNvSpPr/>
      </dsp:nvSpPr>
      <dsp:spPr>
        <a:xfrm>
          <a:off x="277660" y="1919722"/>
          <a:ext cx="2544838" cy="6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u="none" strike="noStrike" kern="1200" dirty="0">
              <a:effectLst/>
              <a:latin typeface="+mj-lt"/>
            </a:rPr>
            <a:t>Mejoramiento de la capacidad de gestión institucional de la JEP Bogotá</a:t>
          </a:r>
          <a:endParaRPr lang="es-CO" sz="2000" kern="1200" dirty="0">
            <a:latin typeface="+mj-lt"/>
          </a:endParaRPr>
        </a:p>
      </dsp:txBody>
      <dsp:txXfrm>
        <a:off x="277660" y="1919722"/>
        <a:ext cx="2544838" cy="603720"/>
      </dsp:txXfrm>
    </dsp:sp>
    <dsp:sp modelId="{E6321643-C117-4D83-BA50-3EE48AC9C835}">
      <dsp:nvSpPr>
        <dsp:cNvPr id="0" name=""/>
        <dsp:cNvSpPr/>
      </dsp:nvSpPr>
      <dsp:spPr>
        <a:xfrm>
          <a:off x="3707048" y="745110"/>
          <a:ext cx="3525589" cy="414775"/>
        </a:xfrm>
        <a:prstGeom prst="rect">
          <a:avLst/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F80333B-7E1B-4576-BE6D-29E793C18DAA}">
      <dsp:nvSpPr>
        <dsp:cNvPr id="0" name=""/>
        <dsp:cNvSpPr/>
      </dsp:nvSpPr>
      <dsp:spPr>
        <a:xfrm>
          <a:off x="3707048" y="900883"/>
          <a:ext cx="259002" cy="2590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0645AE3-55DB-48AC-9DD2-E8FEB0E8784C}">
      <dsp:nvSpPr>
        <dsp:cNvPr id="0" name=""/>
        <dsp:cNvSpPr/>
      </dsp:nvSpPr>
      <dsp:spPr>
        <a:xfrm>
          <a:off x="3707048" y="0"/>
          <a:ext cx="3525589" cy="74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7C7C7C"/>
              </a:solidFill>
              <a:latin typeface="+mj-lt"/>
            </a:rPr>
            <a:t>Sedes territoriales</a:t>
          </a:r>
          <a:endParaRPr lang="es-CO" sz="3200" kern="1200" dirty="0">
            <a:latin typeface="+mj-lt"/>
          </a:endParaRPr>
        </a:p>
      </dsp:txBody>
      <dsp:txXfrm>
        <a:off x="3707048" y="0"/>
        <a:ext cx="3525589" cy="745110"/>
      </dsp:txXfrm>
    </dsp:sp>
    <dsp:sp modelId="{4EB1724F-9532-4FFF-80D0-FD2993F9AB3F}">
      <dsp:nvSpPr>
        <dsp:cNvPr id="0" name=""/>
        <dsp:cNvSpPr/>
      </dsp:nvSpPr>
      <dsp:spPr>
        <a:xfrm>
          <a:off x="3707048" y="1338417"/>
          <a:ext cx="258996" cy="258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rgbClr val="7C7C7C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359337-C5F7-414B-A093-B0F2D65B5FB8}">
      <dsp:nvSpPr>
        <dsp:cNvPr id="0" name=""/>
        <dsp:cNvSpPr/>
      </dsp:nvSpPr>
      <dsp:spPr>
        <a:xfrm>
          <a:off x="3917248" y="1482242"/>
          <a:ext cx="3278797" cy="1549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Adecuación, dotación y puesta en funcionamiento de las sedes de la JEP</a:t>
          </a:r>
          <a:endParaRPr lang="es-CO" sz="2400" b="1" kern="1200" dirty="0">
            <a:latin typeface="+mj-lt"/>
          </a:endParaRPr>
        </a:p>
      </dsp:txBody>
      <dsp:txXfrm>
        <a:off x="3917248" y="1482242"/>
        <a:ext cx="3278797" cy="1549346"/>
      </dsp:txXfrm>
    </dsp:sp>
    <dsp:sp modelId="{6D973716-6A66-455D-BDD1-62AB6FAB47C3}">
      <dsp:nvSpPr>
        <dsp:cNvPr id="0" name=""/>
        <dsp:cNvSpPr/>
      </dsp:nvSpPr>
      <dsp:spPr>
        <a:xfrm>
          <a:off x="7408917" y="745110"/>
          <a:ext cx="3525589" cy="414775"/>
        </a:xfrm>
        <a:prstGeom prst="rect">
          <a:avLst/>
        </a:prstGeom>
        <a:solidFill>
          <a:srgbClr val="3E70CA"/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27240A-3A22-493F-9AC5-0E6F09399F15}">
      <dsp:nvSpPr>
        <dsp:cNvPr id="0" name=""/>
        <dsp:cNvSpPr/>
      </dsp:nvSpPr>
      <dsp:spPr>
        <a:xfrm>
          <a:off x="7408917" y="900883"/>
          <a:ext cx="259002" cy="25900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839436-5C10-413F-8C1B-7B16070A2113}">
      <dsp:nvSpPr>
        <dsp:cNvPr id="0" name=""/>
        <dsp:cNvSpPr/>
      </dsp:nvSpPr>
      <dsp:spPr>
        <a:xfrm>
          <a:off x="7408917" y="0"/>
          <a:ext cx="3525589" cy="745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b="1" kern="1200" dirty="0">
              <a:solidFill>
                <a:srgbClr val="3E70CA"/>
              </a:solidFill>
              <a:latin typeface="+mj-lt"/>
            </a:rPr>
            <a:t>TI</a:t>
          </a:r>
          <a:endParaRPr lang="es-CO" sz="3200" b="1" kern="1200" dirty="0">
            <a:solidFill>
              <a:srgbClr val="548235"/>
            </a:solidFill>
            <a:latin typeface="+mj-lt"/>
          </a:endParaRPr>
        </a:p>
      </dsp:txBody>
      <dsp:txXfrm>
        <a:off x="7408917" y="0"/>
        <a:ext cx="3525589" cy="745110"/>
      </dsp:txXfrm>
    </dsp:sp>
    <dsp:sp modelId="{96887FBD-7490-43EA-B98F-F5E8D8B5252B}">
      <dsp:nvSpPr>
        <dsp:cNvPr id="0" name=""/>
        <dsp:cNvSpPr/>
      </dsp:nvSpPr>
      <dsp:spPr>
        <a:xfrm>
          <a:off x="7420597" y="1247631"/>
          <a:ext cx="258996" cy="2589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39F0612-105E-4E6D-8BFE-D3F92A567EA0}">
      <dsp:nvSpPr>
        <dsp:cNvPr id="0" name=""/>
        <dsp:cNvSpPr/>
      </dsp:nvSpPr>
      <dsp:spPr>
        <a:xfrm>
          <a:off x="7659314" y="2392296"/>
          <a:ext cx="3278797" cy="603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+mj-lt"/>
              <a:ea typeface="Tahoma" panose="020B0604030504040204" pitchFamily="34" charset="0"/>
              <a:cs typeface="Tahoma" panose="020B0604030504040204" pitchFamily="34" charset="0"/>
            </a:rPr>
            <a:t>Desarrollo e implementación de herramientas de tecnología e información en la Jurisdicción Especial para la Paz Nacional</a:t>
          </a:r>
          <a:endParaRPr lang="es-CO" sz="2000" b="1" kern="1200" dirty="0">
            <a:latin typeface="+mj-lt"/>
          </a:endParaRPr>
        </a:p>
      </dsp:txBody>
      <dsp:txXfrm>
        <a:off x="7659314" y="2392296"/>
        <a:ext cx="3278797" cy="6037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1FD6A-D769-43D9-A898-5F7CB0371169}">
      <dsp:nvSpPr>
        <dsp:cNvPr id="0" name=""/>
        <dsp:cNvSpPr/>
      </dsp:nvSpPr>
      <dsp:spPr>
        <a:xfrm rot="16200000">
          <a:off x="1301833" y="1158762"/>
          <a:ext cx="2961462" cy="2330274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127000" rIns="114300" bIns="1270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1" kern="1200" dirty="0">
              <a:latin typeface="+mj-lt"/>
            </a:rPr>
            <a:t>Antiguas necesidades presupuestales </a:t>
          </a:r>
          <a:r>
            <a:rPr lang="es-CO" sz="2000" kern="1200" dirty="0">
              <a:latin typeface="+mj-lt"/>
            </a:rPr>
            <a:t>con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kern="1200" dirty="0">
              <a:latin typeface="+mj-lt"/>
            </a:rPr>
            <a:t>continuidad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kern="1200" dirty="0">
              <a:latin typeface="+mj-lt"/>
            </a:rPr>
            <a:t>para 2021</a:t>
          </a:r>
        </a:p>
      </dsp:txBody>
      <dsp:txXfrm rot="5400000">
        <a:off x="1731202" y="956944"/>
        <a:ext cx="2216499" cy="2733912"/>
      </dsp:txXfrm>
    </dsp:sp>
    <dsp:sp modelId="{CD489EA0-263B-40AD-8180-279AB9C4F55E}">
      <dsp:nvSpPr>
        <dsp:cNvPr id="0" name=""/>
        <dsp:cNvSpPr/>
      </dsp:nvSpPr>
      <dsp:spPr>
        <a:xfrm rot="5400000">
          <a:off x="3189163" y="1329032"/>
          <a:ext cx="2961462" cy="1989676"/>
        </a:xfrm>
        <a:prstGeom prst="round2SameRect">
          <a:avLst>
            <a:gd name="adj1" fmla="val 16670"/>
            <a:gd name="adj2" fmla="val 0"/>
          </a:avLst>
        </a:prstGeom>
        <a:gradFill rotWithShape="0">
          <a:gsLst>
            <a:gs pos="0">
              <a:schemeClr val="accent4">
                <a:tint val="50000"/>
                <a:hueOff val="10860531"/>
                <a:satOff val="-52986"/>
                <a:lumOff val="75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tint val="50000"/>
                <a:hueOff val="10860531"/>
                <a:satOff val="-52986"/>
                <a:lumOff val="75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tint val="50000"/>
                <a:hueOff val="10860531"/>
                <a:satOff val="-52986"/>
                <a:lumOff val="75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27000" rIns="76200" bIns="1270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s-CO" sz="2000" b="1" kern="1200" dirty="0">
              <a:latin typeface="+mj-lt"/>
            </a:rPr>
            <a:t>Nuevas necesidades presupuestales </a:t>
          </a:r>
          <a:r>
            <a:rPr lang="es-CO" sz="2000" kern="1200" dirty="0">
              <a:latin typeface="+mj-lt"/>
            </a:rPr>
            <a:t>para 2021</a:t>
          </a:r>
        </a:p>
      </dsp:txBody>
      <dsp:txXfrm rot="-5400000">
        <a:off x="3675056" y="940285"/>
        <a:ext cx="1892531" cy="2767172"/>
      </dsp:txXfrm>
    </dsp:sp>
    <dsp:sp modelId="{AD826BE7-A247-4D13-958C-B2F1043B01E0}">
      <dsp:nvSpPr>
        <dsp:cNvPr id="0" name=""/>
        <dsp:cNvSpPr/>
      </dsp:nvSpPr>
      <dsp:spPr>
        <a:xfrm>
          <a:off x="2777764" y="0"/>
          <a:ext cx="1891945" cy="1891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80FA74-4D7B-4C24-8A07-06305DB76865}">
      <dsp:nvSpPr>
        <dsp:cNvPr id="0" name=""/>
        <dsp:cNvSpPr/>
      </dsp:nvSpPr>
      <dsp:spPr>
        <a:xfrm rot="10800000">
          <a:off x="2777764" y="2714558"/>
          <a:ext cx="1891945" cy="189185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C73F3-D9D6-4AB3-B5D7-6C113FCF6C9E}" type="datetimeFigureOut">
              <a:rPr lang="es-MX" smtClean="0"/>
              <a:t>11/03/2020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529731-9438-4741-BF18-B8BD6C73BD9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925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9731-9438-4741-BF18-B8BD6C73BD9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811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9731-9438-4741-BF18-B8BD6C73BD9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057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9731-9438-4741-BF18-B8BD6C73BD9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9795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529731-9438-4741-BF18-B8BD6C73BD9B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3519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6F4EBE76-737B-C84B-B6DF-775DA355A5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524D00-0B62-7A47-B758-C26456EE00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0228" y="1168082"/>
            <a:ext cx="4530635" cy="1823311"/>
          </a:xfrm>
        </p:spPr>
        <p:txBody>
          <a:bodyPr anchor="b"/>
          <a:lstStyle>
            <a:lvl1pPr algn="ctr">
              <a:defRPr sz="6000" b="1" i="0" baseline="0">
                <a:latin typeface="Calibri" panose="020F0502020204030204" pitchFamily="34" charset="0"/>
              </a:defRPr>
            </a:lvl1pPr>
          </a:lstStyle>
          <a:p>
            <a:r>
              <a:rPr lang="en-US" dirty="0" err="1"/>
              <a:t>asasas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AF08B8-DACF-6C4E-B242-4AA887434EA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0227" y="3880129"/>
            <a:ext cx="4530635" cy="59767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sasasasas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748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210A0216-36AF-254E-8D83-FA18CD9946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89C84C-A2BB-1341-B906-331A1E6F5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215554" cy="1325563"/>
          </a:xfrm>
        </p:spPr>
        <p:txBody>
          <a:bodyPr/>
          <a:lstStyle>
            <a:lvl1pPr>
              <a:defRPr b="1" i="0" baseline="0">
                <a:solidFill>
                  <a:srgbClr val="133E65"/>
                </a:solidFill>
                <a:latin typeface="Calibri" panose="020F050202020403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E383-7093-0144-847B-EB2A50D5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0588" y="1931133"/>
            <a:ext cx="8050823" cy="3898167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s-ES"/>
              <a:t>Editar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53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41E7D-243C-3545-AFDB-306F815D07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55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7285E6-A7E0-7B42-849E-C28D8D0B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060009-25B8-694D-9BAD-809F57490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6133D-98C7-4C4E-B2E8-3A5C9CBC69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5975E-6A70-714C-97E4-A68B379B0A4B}" type="datetimeFigureOut">
              <a:rPr lang="en-US" smtClean="0"/>
              <a:t>3/11/2020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8DB00D-A8E9-E74E-A8A9-D579C54A0D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5FB86-7F61-7F4F-8E3E-1A12C8839B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FC434-C39E-044D-87C8-CE454472249F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131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www.youtube.com/watch?v=Wre40uU8GCg" TargetMode="Externa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2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microsoft.com/office/2007/relationships/hdphoto" Target="../media/hdphoto1.wdp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4.png"/><Relationship Id="rId4" Type="http://schemas.openxmlformats.org/officeDocument/2006/relationships/diagramLayout" Target="../diagrams/layout4.xml"/><Relationship Id="rId9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A62A-20CC-2844-8ED3-E3EDACBF57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46" y="1686742"/>
            <a:ext cx="5735795" cy="1823311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cs typeface="Calibri" panose="020F0502020204030204" pitchFamily="34" charset="0"/>
              </a:rPr>
              <a:t>Programación</a:t>
            </a:r>
            <a:r>
              <a:rPr lang="en-US" dirty="0">
                <a:cs typeface="Calibri" panose="020F0502020204030204" pitchFamily="34" charset="0"/>
              </a:rPr>
              <a:t> anteproyecto de </a:t>
            </a:r>
            <a:r>
              <a:rPr lang="en-US" dirty="0" err="1">
                <a:cs typeface="Calibri" panose="020F0502020204030204" pitchFamily="34" charset="0"/>
              </a:rPr>
              <a:t>presupuesto</a:t>
            </a:r>
            <a:r>
              <a:rPr lang="en-US" dirty="0">
                <a:cs typeface="Calibri" panose="020F0502020204030204" pitchFamily="34" charset="0"/>
              </a:rPr>
              <a:t> 2021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6F0F97-FB6C-E840-BD40-3F8274D6D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0227" y="3880129"/>
            <a:ext cx="5355773" cy="597670"/>
          </a:xfrm>
        </p:spPr>
        <p:txBody>
          <a:bodyPr>
            <a:noAutofit/>
          </a:bodyPr>
          <a:lstStyle/>
          <a:p>
            <a:r>
              <a:rPr lang="es-MX" sz="2800" dirty="0"/>
              <a:t>Planeación – Marzo de 2020</a:t>
            </a:r>
          </a:p>
        </p:txBody>
      </p:sp>
    </p:spTree>
    <p:extLst>
      <p:ext uri="{BB962C8B-B14F-4D97-AF65-F5344CB8AC3E}">
        <p14:creationId xmlns:p14="http://schemas.microsoft.com/office/powerpoint/2010/main" val="4193752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Presupuesto Orientado a Resultados</a:t>
            </a:r>
          </a:p>
        </p:txBody>
      </p:sp>
      <p:pic>
        <p:nvPicPr>
          <p:cNvPr id="6" name="Gráfico 5" descr="Diana">
            <a:extLst>
              <a:ext uri="{FF2B5EF4-FFF2-40B4-BE49-F238E27FC236}">
                <a16:creationId xmlns:a16="http://schemas.microsoft.com/office/drawing/2014/main" id="{D7401B7C-2D35-4378-9DA6-3DCCB3589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2000" y="205201"/>
            <a:ext cx="504000" cy="5040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20475" t="19720" r="20274" b="32651"/>
          <a:stretch/>
        </p:blipFill>
        <p:spPr>
          <a:xfrm>
            <a:off x="2144110" y="1607174"/>
            <a:ext cx="9419654" cy="425714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535532" y="3026547"/>
            <a:ext cx="185923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es-ES" sz="1600" dirty="0">
              <a:solidFill>
                <a:schemeClr val="accent1"/>
              </a:solidFill>
            </a:endParaRPr>
          </a:p>
          <a:p>
            <a:pPr algn="ctr"/>
            <a:endParaRPr lang="es-ES" sz="1600" dirty="0">
              <a:solidFill>
                <a:schemeClr val="accent1"/>
              </a:solidFill>
            </a:endParaRPr>
          </a:p>
          <a:p>
            <a:pPr algn="ctr"/>
            <a:r>
              <a:rPr lang="es-ES" sz="1600" dirty="0">
                <a:solidFill>
                  <a:schemeClr val="accent1"/>
                </a:solidFill>
              </a:rPr>
              <a:t>¿Para qué?</a:t>
            </a:r>
          </a:p>
          <a:p>
            <a:pPr algn="ctr"/>
            <a:endParaRPr lang="es-ES" sz="1600" dirty="0">
              <a:solidFill>
                <a:schemeClr val="accent1"/>
              </a:solidFill>
            </a:endParaRPr>
          </a:p>
          <a:p>
            <a:pPr algn="ctr"/>
            <a:endParaRPr lang="es-ES" sz="1600" dirty="0">
              <a:solidFill>
                <a:schemeClr val="accent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504000" y="4534408"/>
            <a:ext cx="18592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/>
                </a:solidFill>
              </a:rPr>
              <a:t>¿Qué?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581783" y="2346435"/>
            <a:ext cx="18592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/>
                </a:solidFill>
              </a:rPr>
              <a:t>¿Para dónde?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 rot="16200000">
            <a:off x="9626979" y="4628329"/>
            <a:ext cx="104627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/>
                </a:solidFill>
              </a:rPr>
              <a:t>¿Cómo?</a:t>
            </a:r>
          </a:p>
        </p:txBody>
      </p:sp>
      <p:cxnSp>
        <p:nvCxnSpPr>
          <p:cNvPr id="5" name="Conector angular 4"/>
          <p:cNvCxnSpPr>
            <a:stCxn id="11" idx="2"/>
            <a:endCxn id="9" idx="2"/>
          </p:cNvCxnSpPr>
          <p:nvPr/>
        </p:nvCxnSpPr>
        <p:spPr>
          <a:xfrm flipH="1">
            <a:off x="1433618" y="4797606"/>
            <a:ext cx="8885776" cy="75356"/>
          </a:xfrm>
          <a:prstGeom prst="bentConnector4">
            <a:avLst>
              <a:gd name="adj1" fmla="val -6555"/>
              <a:gd name="adj2" fmla="val 111379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angular 17"/>
          <p:cNvCxnSpPr>
            <a:stCxn id="9" idx="1"/>
            <a:endCxn id="8" idx="1"/>
          </p:cNvCxnSpPr>
          <p:nvPr/>
        </p:nvCxnSpPr>
        <p:spPr>
          <a:xfrm rot="10800000" flipH="1">
            <a:off x="504000" y="3688267"/>
            <a:ext cx="31532" cy="1015418"/>
          </a:xfrm>
          <a:prstGeom prst="bentConnector3">
            <a:avLst>
              <a:gd name="adj1" fmla="val -72497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angular 19"/>
          <p:cNvCxnSpPr>
            <a:stCxn id="8" idx="1"/>
            <a:endCxn id="10" idx="1"/>
          </p:cNvCxnSpPr>
          <p:nvPr/>
        </p:nvCxnSpPr>
        <p:spPr>
          <a:xfrm rot="10800000" flipH="1">
            <a:off x="535531" y="2515713"/>
            <a:ext cx="46251" cy="1172555"/>
          </a:xfrm>
          <a:prstGeom prst="bentConnector3">
            <a:avLst>
              <a:gd name="adj1" fmla="val -56243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284874" y="5580326"/>
            <a:ext cx="18592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CADENA DE VALOR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7945481" y="85182"/>
            <a:ext cx="4036312" cy="954107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lvl="1" algn="just"/>
            <a:r>
              <a:rPr lang="es-CO" sz="1400" dirty="0"/>
              <a:t>La importancia de tener claro ¿para qué hacemos lo que hacemos?  ¿para qué gastamos los recursos público? </a:t>
            </a:r>
            <a:r>
              <a:rPr lang="es-CO" sz="1400" dirty="0">
                <a:hlinkClick r:id="rId5"/>
              </a:rPr>
              <a:t>https://www.youtube.com/watch?v=Wre40uU8GCg</a:t>
            </a:r>
            <a:endParaRPr lang="es-CO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27" name="Picture 2" descr="Resultado de imagen para bombill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586" y="457201"/>
            <a:ext cx="758335" cy="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3345999" y="5888900"/>
            <a:ext cx="4463876" cy="954107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marL="0" lvl="1" algn="just"/>
            <a:r>
              <a:rPr lang="es-CO" sz="1400" dirty="0"/>
              <a:t>La planeación y presupuestación son procesos complementarios que facilitan la producción y entrega de servicios públicos a la ciudadanía, la razón de ser del Estado.</a:t>
            </a:r>
            <a:endParaRPr lang="es-CO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Arial" panose="020B0604020202020204" pitchFamily="34" charset="0"/>
            </a:endParaRPr>
          </a:p>
        </p:txBody>
      </p:sp>
      <p:pic>
        <p:nvPicPr>
          <p:cNvPr id="30" name="Picture 2" descr="Resultado de imagen para bombillo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546" y="5864318"/>
            <a:ext cx="758335" cy="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673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Cámara de vídeo">
            <a:extLst>
              <a:ext uri="{FF2B5EF4-FFF2-40B4-BE49-F238E27FC236}">
                <a16:creationId xmlns:a16="http://schemas.microsoft.com/office/drawing/2014/main" id="{8C3DDD0E-7C64-47BF-8D97-50DC3812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8292" y="205201"/>
            <a:ext cx="504000" cy="504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Presupuesto Orientado a Resultados</a:t>
            </a:r>
          </a:p>
        </p:txBody>
      </p:sp>
      <p:pic>
        <p:nvPicPr>
          <p:cNvPr id="8" name="Gráfico 5" descr="Diana">
            <a:extLst>
              <a:ext uri="{FF2B5EF4-FFF2-40B4-BE49-F238E27FC236}">
                <a16:creationId xmlns:a16="http://schemas.microsoft.com/office/drawing/2014/main" id="{D7401B7C-2D35-4378-9DA6-3DCCB3589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2000" y="205201"/>
            <a:ext cx="504000" cy="504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6"/>
          <a:srcRect l="15937" t="44108" r="17242" b="18801"/>
          <a:stretch/>
        </p:blipFill>
        <p:spPr>
          <a:xfrm>
            <a:off x="1004341" y="1633926"/>
            <a:ext cx="9893507" cy="308745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241055" y="1162337"/>
            <a:ext cx="5545147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chemeClr val="accent1"/>
                </a:solidFill>
              </a:rPr>
              <a:t>CADENA DE VALOR PÚBLICO ORIENTADO A 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2998638" y="2868565"/>
            <a:ext cx="18592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/>
                </a:solidFill>
              </a:rPr>
              <a:t>¿Qué?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1004341" y="2868700"/>
            <a:ext cx="1859236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solidFill>
                  <a:schemeClr val="accent1"/>
                </a:solidFill>
              </a:rPr>
              <a:t>¿Cómo?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4992935" y="2868565"/>
            <a:ext cx="5314167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s-ES" sz="1600" dirty="0">
                <a:solidFill>
                  <a:schemeClr val="accent1"/>
                </a:solidFill>
              </a:rPr>
              <a:t>¿Para qué?</a:t>
            </a:r>
          </a:p>
        </p:txBody>
      </p:sp>
      <p:cxnSp>
        <p:nvCxnSpPr>
          <p:cNvPr id="20" name="Conector angular 19"/>
          <p:cNvCxnSpPr>
            <a:stCxn id="11" idx="0"/>
            <a:endCxn id="10" idx="0"/>
          </p:cNvCxnSpPr>
          <p:nvPr/>
        </p:nvCxnSpPr>
        <p:spPr>
          <a:xfrm rot="5400000" flipH="1" flipV="1">
            <a:off x="2931040" y="1871485"/>
            <a:ext cx="135" cy="1994297"/>
          </a:xfrm>
          <a:prstGeom prst="bentConnector3">
            <a:avLst>
              <a:gd name="adj1" fmla="val 1040762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angular 21"/>
          <p:cNvCxnSpPr>
            <a:stCxn id="10" idx="0"/>
            <a:endCxn id="12" idx="0"/>
          </p:cNvCxnSpPr>
          <p:nvPr/>
        </p:nvCxnSpPr>
        <p:spPr>
          <a:xfrm rot="5400000" flipH="1" flipV="1">
            <a:off x="5789137" y="1007684"/>
            <a:ext cx="12700" cy="3721763"/>
          </a:xfrm>
          <a:prstGeom prst="bentConnector3">
            <a:avLst>
              <a:gd name="adj1" fmla="val 109178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756000" y="4727735"/>
            <a:ext cx="10141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latin typeface="+mj-lt"/>
              </a:rPr>
              <a:t>Esta metodología: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+mj-lt"/>
              </a:rPr>
              <a:t>Facilita conocer ¿En qué se gastan los recursos? ¿Qué productos, resultados e impactos alcanzan los recursos gastados? ¿A qué costo?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+mj-lt"/>
              </a:rPr>
              <a:t>Facilita la materialización del plan estratégico de la entidad en programas y proyectos de inversión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CO" dirty="0">
                <a:latin typeface="+mj-lt"/>
              </a:rPr>
              <a:t>Permite sustentar la decisión de inversión de recursos en cada iniciativa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31847514-1672-4FB4-87B7-08B4A8A9C805}"/>
              </a:ext>
            </a:extLst>
          </p:cNvPr>
          <p:cNvSpPr/>
          <p:nvPr/>
        </p:nvSpPr>
        <p:spPr>
          <a:xfrm>
            <a:off x="5161176" y="1919984"/>
            <a:ext cx="1443790" cy="600863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noFill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1E1AE70B-9DAD-4BC4-BCDD-18099A258F93}"/>
              </a:ext>
            </a:extLst>
          </p:cNvPr>
          <p:cNvSpPr/>
          <p:nvPr/>
        </p:nvSpPr>
        <p:spPr>
          <a:xfrm>
            <a:off x="7014039" y="1919983"/>
            <a:ext cx="1443790" cy="600863"/>
          </a:xfrm>
          <a:prstGeom prst="ellipse">
            <a:avLst/>
          </a:prstGeom>
          <a:noFill/>
          <a:ln w="28575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99493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71946B70-9177-43CD-B289-40CDF8D832AB}"/>
              </a:ext>
            </a:extLst>
          </p:cNvPr>
          <p:cNvSpPr txBox="1">
            <a:spLocks/>
          </p:cNvSpPr>
          <p:nvPr/>
        </p:nvSpPr>
        <p:spPr>
          <a:xfrm>
            <a:off x="549975" y="1020831"/>
            <a:ext cx="5801182" cy="531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solidFill>
                  <a:srgbClr val="133E6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PROYECTOS MISIONALES DE LA JEP</a:t>
            </a:r>
            <a:endParaRPr lang="es-CO" sz="2400" b="1" dirty="0">
              <a:solidFill>
                <a:srgbClr val="133E6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A4E7DFD0-8654-4630-86A5-32924675E9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5536658"/>
              </p:ext>
            </p:extLst>
          </p:nvPr>
        </p:nvGraphicFramePr>
        <p:xfrm>
          <a:off x="1623432" y="1551873"/>
          <a:ext cx="9150557" cy="442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2896DCA9-16BC-4DFD-B81F-F9532C86E15D}"/>
              </a:ext>
            </a:extLst>
          </p:cNvPr>
          <p:cNvSpPr txBox="1"/>
          <p:nvPr/>
        </p:nvSpPr>
        <p:spPr>
          <a:xfrm>
            <a:off x="2681736" y="5784979"/>
            <a:ext cx="768830" cy="369332"/>
          </a:xfrm>
          <a:prstGeom prst="rect">
            <a:avLst/>
          </a:prstGeom>
          <a:solidFill>
            <a:srgbClr val="133E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+mj-lt"/>
              </a:rPr>
              <a:t>O.E. 3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9374C7-96CB-42EF-8829-6912C8F3572E}"/>
              </a:ext>
            </a:extLst>
          </p:cNvPr>
          <p:cNvSpPr txBox="1"/>
          <p:nvPr/>
        </p:nvSpPr>
        <p:spPr>
          <a:xfrm>
            <a:off x="5399601" y="5787753"/>
            <a:ext cx="1392797" cy="369332"/>
          </a:xfrm>
          <a:prstGeom prst="rect">
            <a:avLst/>
          </a:prstGeom>
          <a:solidFill>
            <a:srgbClr val="133E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+mj-lt"/>
              </a:rPr>
              <a:t>O.E. 1, 2 y 3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92D6D275-89E9-421D-BA8E-D78336017146}"/>
              </a:ext>
            </a:extLst>
          </p:cNvPr>
          <p:cNvSpPr txBox="1"/>
          <p:nvPr/>
        </p:nvSpPr>
        <p:spPr>
          <a:xfrm>
            <a:off x="9176937" y="5784979"/>
            <a:ext cx="768830" cy="369332"/>
          </a:xfrm>
          <a:prstGeom prst="rect">
            <a:avLst/>
          </a:prstGeom>
          <a:solidFill>
            <a:srgbClr val="133E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>
                <a:latin typeface="+mj-lt"/>
              </a:rPr>
              <a:t>O.E. 4</a:t>
            </a:r>
          </a:p>
        </p:txBody>
      </p:sp>
      <p:sp>
        <p:nvSpPr>
          <p:cNvPr id="9" name="Título 6">
            <a:extLst>
              <a:ext uri="{FF2B5EF4-FFF2-40B4-BE49-F238E27FC236}">
                <a16:creationId xmlns:a16="http://schemas.microsoft.com/office/drawing/2014/main" id="{2EE4CDBB-9DA3-4DD8-BC10-577D5CA7C031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Presupuesto Orientado a Resultados</a:t>
            </a:r>
          </a:p>
        </p:txBody>
      </p:sp>
      <p:pic>
        <p:nvPicPr>
          <p:cNvPr id="10" name="Gráfico 9" descr="Diana">
            <a:extLst>
              <a:ext uri="{FF2B5EF4-FFF2-40B4-BE49-F238E27FC236}">
                <a16:creationId xmlns:a16="http://schemas.microsoft.com/office/drawing/2014/main" id="{4B9FC660-0C66-4187-8A36-A379281EBF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000" y="205201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52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02DDD0B8-B4A2-4931-B37D-12B9F68B8410}"/>
              </a:ext>
            </a:extLst>
          </p:cNvPr>
          <p:cNvSpPr txBox="1">
            <a:spLocks/>
          </p:cNvSpPr>
          <p:nvPr/>
        </p:nvSpPr>
        <p:spPr>
          <a:xfrm>
            <a:off x="445359" y="997125"/>
            <a:ext cx="6171197" cy="5310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400" b="1" dirty="0">
                <a:solidFill>
                  <a:srgbClr val="133E6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PROYECTOS TRANSVERSALES DE LA JEP</a:t>
            </a:r>
            <a:endParaRPr lang="es-CO" sz="2400" b="1" dirty="0">
              <a:solidFill>
                <a:srgbClr val="133E65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B303898C-7A17-45BC-8EF0-4C8C7779E3D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0607370"/>
              </p:ext>
            </p:extLst>
          </p:nvPr>
        </p:nvGraphicFramePr>
        <p:xfrm>
          <a:off x="445359" y="1645435"/>
          <a:ext cx="10939686" cy="4703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CEEE7562-3432-498A-A7D7-F7171A456BF8}"/>
              </a:ext>
            </a:extLst>
          </p:cNvPr>
          <p:cNvSpPr txBox="1"/>
          <p:nvPr/>
        </p:nvSpPr>
        <p:spPr>
          <a:xfrm>
            <a:off x="1388308" y="5519819"/>
            <a:ext cx="758607" cy="369332"/>
          </a:xfrm>
          <a:prstGeom prst="rect">
            <a:avLst/>
          </a:prstGeom>
          <a:solidFill>
            <a:srgbClr val="133E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O.E. 5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31D8260-EFB9-45E8-B2FC-3E21CD6E2ED4}"/>
              </a:ext>
            </a:extLst>
          </p:cNvPr>
          <p:cNvSpPr txBox="1"/>
          <p:nvPr/>
        </p:nvSpPr>
        <p:spPr>
          <a:xfrm>
            <a:off x="9865605" y="5519819"/>
            <a:ext cx="910260" cy="369332"/>
          </a:xfrm>
          <a:prstGeom prst="rect">
            <a:avLst/>
          </a:prstGeom>
          <a:solidFill>
            <a:srgbClr val="133E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O.E. 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6F22B2B-AEB2-4004-828D-EED8CE6D5DE0}"/>
              </a:ext>
            </a:extLst>
          </p:cNvPr>
          <p:cNvSpPr txBox="1"/>
          <p:nvPr/>
        </p:nvSpPr>
        <p:spPr>
          <a:xfrm>
            <a:off x="4498501" y="5519819"/>
            <a:ext cx="910261" cy="369332"/>
          </a:xfrm>
          <a:prstGeom prst="rect">
            <a:avLst/>
          </a:prstGeom>
          <a:solidFill>
            <a:srgbClr val="133E6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O.E. 5</a:t>
            </a:r>
          </a:p>
        </p:txBody>
      </p:sp>
      <p:pic>
        <p:nvPicPr>
          <p:cNvPr id="7" name="Gráfico 6" descr="Diana">
            <a:extLst>
              <a:ext uri="{FF2B5EF4-FFF2-40B4-BE49-F238E27FC236}">
                <a16:creationId xmlns:a16="http://schemas.microsoft.com/office/drawing/2014/main" id="{436E9A8C-0A3F-4C15-A331-7D4BFB7766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000" y="205201"/>
            <a:ext cx="504000" cy="504000"/>
          </a:xfrm>
          <a:prstGeom prst="rect">
            <a:avLst/>
          </a:prstGeom>
        </p:spPr>
      </p:pic>
      <p:sp>
        <p:nvSpPr>
          <p:cNvPr id="8" name="Título 6">
            <a:extLst>
              <a:ext uri="{FF2B5EF4-FFF2-40B4-BE49-F238E27FC236}">
                <a16:creationId xmlns:a16="http://schemas.microsoft.com/office/drawing/2014/main" id="{E2AB0AC0-57D0-4EF2-BAD3-D97CB74F3A95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Presupuesto Orientado a Resultados</a:t>
            </a:r>
          </a:p>
        </p:txBody>
      </p:sp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FC159B94-39F1-42F5-BFDF-D044848F62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2000" y="179670"/>
            <a:ext cx="504000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19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 descr="Cámara de vídeo">
            <a:extLst>
              <a:ext uri="{FF2B5EF4-FFF2-40B4-BE49-F238E27FC236}">
                <a16:creationId xmlns:a16="http://schemas.microsoft.com/office/drawing/2014/main" id="{8C3DDD0E-7C64-47BF-8D97-50DC38122E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8292" y="205201"/>
            <a:ext cx="504000" cy="504000"/>
          </a:xfrm>
          <a:prstGeom prst="rect">
            <a:avLst/>
          </a:prstGeom>
        </p:spPr>
      </p:pic>
      <p:sp>
        <p:nvSpPr>
          <p:cNvPr id="7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4. </a:t>
            </a:r>
            <a:r>
              <a:rPr lang="es-CO" sz="3200" b="1">
                <a:solidFill>
                  <a:schemeClr val="bg1"/>
                </a:solidFill>
              </a:rPr>
              <a:t>Necesidades </a:t>
            </a:r>
            <a:r>
              <a:rPr lang="es-CO" sz="3200" b="1" dirty="0">
                <a:solidFill>
                  <a:schemeClr val="bg1"/>
                </a:solidFill>
              </a:rPr>
              <a:t>de presupuesto 2021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504406442"/>
              </p:ext>
            </p:extLst>
          </p:nvPr>
        </p:nvGraphicFramePr>
        <p:xfrm>
          <a:off x="4009888" y="2229465"/>
          <a:ext cx="7277545" cy="460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41697EB-AE25-4EA2-9ECA-2C62EB7CB776}"/>
              </a:ext>
            </a:extLst>
          </p:cNvPr>
          <p:cNvSpPr txBox="1"/>
          <p:nvPr/>
        </p:nvSpPr>
        <p:spPr>
          <a:xfrm>
            <a:off x="1071371" y="1043670"/>
            <a:ext cx="3358060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solidFill>
                  <a:schemeClr val="accent1"/>
                </a:solidFill>
              </a:rPr>
              <a:t>Funcionamiento 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4FDCD7A-9D57-4C10-AD6F-8EDD79FFE068}"/>
              </a:ext>
            </a:extLst>
          </p:cNvPr>
          <p:cNvSpPr txBox="1"/>
          <p:nvPr/>
        </p:nvSpPr>
        <p:spPr>
          <a:xfrm>
            <a:off x="6198893" y="1043670"/>
            <a:ext cx="3358060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solidFill>
                  <a:schemeClr val="accent1"/>
                </a:solidFill>
              </a:rPr>
              <a:t>Inversión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F711AF-263B-44DC-83E7-591C5FE0365C}"/>
              </a:ext>
            </a:extLst>
          </p:cNvPr>
          <p:cNvSpPr txBox="1"/>
          <p:nvPr/>
        </p:nvSpPr>
        <p:spPr>
          <a:xfrm>
            <a:off x="1071371" y="3429000"/>
            <a:ext cx="3358060" cy="10618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solidFill>
                  <a:schemeClr val="tx1"/>
                </a:solidFill>
              </a:rPr>
              <a:t>A partir de identificación de la Dirección Administrativa y Financiera</a:t>
            </a:r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A1DD79E1-8BFC-41AF-BD10-E9154203028E}"/>
              </a:ext>
            </a:extLst>
          </p:cNvPr>
          <p:cNvSpPr/>
          <p:nvPr/>
        </p:nvSpPr>
        <p:spPr>
          <a:xfrm rot="5400000">
            <a:off x="2477729" y="1750142"/>
            <a:ext cx="412955" cy="5899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Flecha: a la derecha 12">
            <a:extLst>
              <a:ext uri="{FF2B5EF4-FFF2-40B4-BE49-F238E27FC236}">
                <a16:creationId xmlns:a16="http://schemas.microsoft.com/office/drawing/2014/main" id="{E73B2297-CD36-4BF3-90F6-A3E3F403B4B8}"/>
              </a:ext>
            </a:extLst>
          </p:cNvPr>
          <p:cNvSpPr/>
          <p:nvPr/>
        </p:nvSpPr>
        <p:spPr>
          <a:xfrm rot="5400000">
            <a:off x="6366387" y="1596208"/>
            <a:ext cx="412955" cy="589935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19A2A6A-55BE-405E-A96A-67D35201ADBE}"/>
              </a:ext>
            </a:extLst>
          </p:cNvPr>
          <p:cNvSpPr txBox="1"/>
          <p:nvPr/>
        </p:nvSpPr>
        <p:spPr>
          <a:xfrm>
            <a:off x="6966154" y="1537241"/>
            <a:ext cx="4567084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tx1"/>
                </a:solidFill>
              </a:rPr>
              <a:t>Con unidades y dependencias - Gerentes y formuladores de Proyectos</a:t>
            </a:r>
          </a:p>
        </p:txBody>
      </p:sp>
    </p:spTree>
    <p:extLst>
      <p:ext uri="{BB962C8B-B14F-4D97-AF65-F5344CB8AC3E}">
        <p14:creationId xmlns:p14="http://schemas.microsoft.com/office/powerpoint/2010/main" val="2003055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0656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>
            <a:extLst>
              <a:ext uri="{FF2B5EF4-FFF2-40B4-BE49-F238E27FC236}">
                <a16:creationId xmlns:a16="http://schemas.microsoft.com/office/drawing/2014/main" id="{20989E1B-735B-4B78-A757-515550A52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593" y="677064"/>
            <a:ext cx="9887578" cy="319466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Contenido</a:t>
            </a:r>
            <a:br>
              <a:rPr lang="es-CO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s-CO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566B686-9FA0-485A-94B7-650C0DB0F6D3}"/>
              </a:ext>
            </a:extLst>
          </p:cNvPr>
          <p:cNvSpPr txBox="1"/>
          <p:nvPr/>
        </p:nvSpPr>
        <p:spPr>
          <a:xfrm>
            <a:off x="1315999" y="1536174"/>
            <a:ext cx="95600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" sz="2400" b="1" dirty="0">
                <a:solidFill>
                  <a:srgbClr val="133E6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Tiempos para la programación presupuestal en PGN</a:t>
            </a:r>
          </a:p>
          <a:p>
            <a:pPr marL="914400" lvl="1" indent="-457200">
              <a:buFont typeface="+mj-lt"/>
              <a:buAutoNum type="arabicPeriod"/>
            </a:pPr>
            <a:endParaRPr lang="es-ES" sz="2400" b="1" dirty="0">
              <a:solidFill>
                <a:srgbClr val="133E65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" sz="2400" b="1" dirty="0">
                <a:solidFill>
                  <a:srgbClr val="133E6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Presupuesto de la JEP 2018 – 2021</a:t>
            </a:r>
            <a:r>
              <a:rPr lang="es-ES" sz="2400" b="1" baseline="30000" dirty="0">
                <a:solidFill>
                  <a:srgbClr val="133E6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(P)</a:t>
            </a:r>
          </a:p>
          <a:p>
            <a:pPr marL="914400" lvl="1" indent="-457200">
              <a:buFont typeface="+mj-lt"/>
              <a:buAutoNum type="arabicPeriod"/>
            </a:pPr>
            <a:endParaRPr lang="es-ES" sz="2400" b="1" dirty="0">
              <a:solidFill>
                <a:srgbClr val="133E65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" sz="2400" b="1" dirty="0">
                <a:solidFill>
                  <a:srgbClr val="133E6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Pautas para el Anteproyecto 2021</a:t>
            </a:r>
          </a:p>
          <a:p>
            <a:pPr lvl="2"/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" sz="2400" b="1" dirty="0">
                <a:solidFill>
                  <a:srgbClr val="133E65"/>
                </a:solidFill>
                <a:ea typeface="Tahoma" panose="020B0604030504040204" pitchFamily="34" charset="0"/>
                <a:cs typeface="Tahoma" panose="020B0604030504040204" pitchFamily="34" charset="0"/>
              </a:rPr>
              <a:t>Necesidades de presupuesto 2021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115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A764BD99-B066-4AB5-924D-167B0BD2EDFF}"/>
              </a:ext>
            </a:extLst>
          </p:cNvPr>
          <p:cNvCxnSpPr>
            <a:cxnSpLocks/>
            <a:endCxn id="26" idx="0"/>
          </p:cNvCxnSpPr>
          <p:nvPr/>
        </p:nvCxnSpPr>
        <p:spPr>
          <a:xfrm>
            <a:off x="3941050" y="2071438"/>
            <a:ext cx="15758" cy="141529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2" name="Grupo 11">
            <a:extLst>
              <a:ext uri="{FF2B5EF4-FFF2-40B4-BE49-F238E27FC236}">
                <a16:creationId xmlns:a16="http://schemas.microsoft.com/office/drawing/2014/main" id="{031C263E-1463-468B-A954-94CCF85EFFE7}"/>
              </a:ext>
            </a:extLst>
          </p:cNvPr>
          <p:cNvGrpSpPr/>
          <p:nvPr/>
        </p:nvGrpSpPr>
        <p:grpSpPr>
          <a:xfrm>
            <a:off x="494950" y="1680353"/>
            <a:ext cx="11697050" cy="3734279"/>
            <a:chOff x="38964" y="1550426"/>
            <a:chExt cx="12179241" cy="3967284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12177475-A409-44B2-8E39-9AF30FB4AC7F}"/>
                </a:ext>
              </a:extLst>
            </p:cNvPr>
            <p:cNvGrpSpPr/>
            <p:nvPr/>
          </p:nvGrpSpPr>
          <p:grpSpPr>
            <a:xfrm>
              <a:off x="635968" y="2069172"/>
              <a:ext cx="11582237" cy="3448538"/>
              <a:chOff x="635968" y="2069172"/>
              <a:chExt cx="11582237" cy="3448538"/>
            </a:xfrm>
          </p:grpSpPr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31E0A37C-F290-46B0-8C0B-9537CCF4A547}"/>
                  </a:ext>
                </a:extLst>
              </p:cNvPr>
              <p:cNvSpPr txBox="1"/>
              <p:nvPr/>
            </p:nvSpPr>
            <p:spPr>
              <a:xfrm>
                <a:off x="2980801" y="3469520"/>
                <a:ext cx="1325461" cy="1079036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Entidades presentan proyectos de Inversión a DNP </a:t>
                </a:r>
              </a:p>
              <a:p>
                <a:pPr algn="ctr"/>
                <a:r>
                  <a:rPr lang="es-ES" sz="1200" dirty="0"/>
                  <a:t>(para </a:t>
                </a:r>
                <a:r>
                  <a:rPr lang="es-ES" sz="1200" b="1" dirty="0"/>
                  <a:t>POAI</a:t>
                </a:r>
                <a:r>
                  <a:rPr lang="es-ES" sz="1200" dirty="0"/>
                  <a:t>)</a:t>
                </a:r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FA392B74-298C-4EF0-9E37-B52B0B0A49D3}"/>
                  </a:ext>
                </a:extLst>
              </p:cNvPr>
              <p:cNvSpPr txBox="1"/>
              <p:nvPr/>
            </p:nvSpPr>
            <p:spPr>
              <a:xfrm>
                <a:off x="852269" y="3472232"/>
                <a:ext cx="1962507" cy="686659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>
                    <a:solidFill>
                      <a:schemeClr val="bg1"/>
                    </a:solidFill>
                  </a:rPr>
                  <a:t>Entidades presentan </a:t>
                </a:r>
                <a:r>
                  <a:rPr lang="es-ES" sz="1200" b="1" dirty="0">
                    <a:solidFill>
                      <a:schemeClr val="bg1"/>
                    </a:solidFill>
                  </a:rPr>
                  <a:t>anteproyecto</a:t>
                </a:r>
                <a:r>
                  <a:rPr lang="es-ES" sz="1200" dirty="0">
                    <a:solidFill>
                      <a:schemeClr val="bg1"/>
                    </a:solidFill>
                  </a:rPr>
                  <a:t> de presupuesto</a:t>
                </a: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13942CE7-858B-4656-8872-E7D823CBDC8E}"/>
                  </a:ext>
                </a:extLst>
              </p:cNvPr>
              <p:cNvSpPr txBox="1"/>
              <p:nvPr/>
            </p:nvSpPr>
            <p:spPr>
              <a:xfrm>
                <a:off x="6074898" y="4438672"/>
                <a:ext cx="1384300" cy="107903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Min Hacienda</a:t>
                </a:r>
              </a:p>
              <a:p>
                <a:pPr algn="ctr"/>
                <a:r>
                  <a:rPr lang="es-ES" sz="1200" dirty="0"/>
                  <a:t>radica proyecto de presupuesto anual en el Congreso</a:t>
                </a: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F8DB2AB9-E171-4B6C-AF90-FE1CE7646683}"/>
                  </a:ext>
                </a:extLst>
              </p:cNvPr>
              <p:cNvSpPr txBox="1"/>
              <p:nvPr/>
            </p:nvSpPr>
            <p:spPr>
              <a:xfrm>
                <a:off x="9581476" y="2639735"/>
                <a:ext cx="1384300" cy="686660"/>
              </a:xfrm>
              <a:prstGeom prst="rect">
                <a:avLst/>
              </a:prstGeom>
              <a:ln>
                <a:solidFill>
                  <a:srgbClr val="00B0F0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Aprobación de la Ley Anual de Presupuesto</a:t>
                </a: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AA9EC6EC-D760-4790-9C78-BCDA35816740}"/>
                  </a:ext>
                </a:extLst>
              </p:cNvPr>
              <p:cNvSpPr txBox="1"/>
              <p:nvPr/>
            </p:nvSpPr>
            <p:spPr>
              <a:xfrm>
                <a:off x="9808693" y="4212227"/>
                <a:ext cx="1930400" cy="107903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Min Hacienda detalla rubros y asigna recursos en el Decreto de liquidación de presupuesto.</a:t>
                </a:r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FB5E9C47-CD57-4173-B650-3DE52FCC6AA6}"/>
                  </a:ext>
                </a:extLst>
              </p:cNvPr>
              <p:cNvSpPr txBox="1"/>
              <p:nvPr/>
            </p:nvSpPr>
            <p:spPr>
              <a:xfrm>
                <a:off x="11110570" y="2069172"/>
                <a:ext cx="1107635" cy="686659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Ejecución de presupuesto anual</a:t>
                </a:r>
              </a:p>
            </p:txBody>
          </p:sp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914C83A-CEF4-4970-852F-E5CFFBA4F733}"/>
                  </a:ext>
                </a:extLst>
              </p:cNvPr>
              <p:cNvSpPr txBox="1"/>
              <p:nvPr/>
            </p:nvSpPr>
            <p:spPr>
              <a:xfrm>
                <a:off x="635968" y="4254618"/>
                <a:ext cx="2294088" cy="88284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Min Hacienda</a:t>
                </a:r>
              </a:p>
              <a:p>
                <a:pPr algn="ctr"/>
                <a:r>
                  <a:rPr lang="es-ES" sz="1200" dirty="0"/>
                  <a:t>presenta </a:t>
                </a:r>
                <a:r>
                  <a:rPr lang="es-ES" sz="1200" b="1" dirty="0"/>
                  <a:t>anteproyecto</a:t>
                </a:r>
                <a:r>
                  <a:rPr lang="es-ES" sz="1200" dirty="0"/>
                  <a:t> ante comisiones  económicas del Congreso</a:t>
                </a:r>
              </a:p>
            </p:txBody>
          </p:sp>
          <p:sp>
            <p:nvSpPr>
              <p:cNvPr id="35" name="CuadroTexto 34">
                <a:extLst>
                  <a:ext uri="{FF2B5EF4-FFF2-40B4-BE49-F238E27FC236}">
                    <a16:creationId xmlns:a16="http://schemas.microsoft.com/office/drawing/2014/main" id="{A89B2B07-3FDE-4E13-B924-C75AA5521F46}"/>
                  </a:ext>
                </a:extLst>
              </p:cNvPr>
              <p:cNvSpPr txBox="1"/>
              <p:nvPr/>
            </p:nvSpPr>
            <p:spPr>
              <a:xfrm>
                <a:off x="5678277" y="3464228"/>
                <a:ext cx="1255541" cy="88284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Min Hacienda presenta </a:t>
                </a:r>
                <a:r>
                  <a:rPr lang="es-ES" sz="1200" b="1" dirty="0"/>
                  <a:t>MGMP</a:t>
                </a:r>
                <a:r>
                  <a:rPr lang="es-ES" sz="1200" dirty="0"/>
                  <a:t> y POAI al CONPES</a:t>
                </a:r>
              </a:p>
            </p:txBody>
          </p:sp>
          <p:sp>
            <p:nvSpPr>
              <p:cNvPr id="32" name="CuadroTexto 31">
                <a:extLst>
                  <a:ext uri="{FF2B5EF4-FFF2-40B4-BE49-F238E27FC236}">
                    <a16:creationId xmlns:a16="http://schemas.microsoft.com/office/drawing/2014/main" id="{3B046531-E8E1-4E71-8421-09B370FFA45C}"/>
                  </a:ext>
                </a:extLst>
              </p:cNvPr>
              <p:cNvSpPr txBox="1"/>
              <p:nvPr/>
            </p:nvSpPr>
            <p:spPr>
              <a:xfrm>
                <a:off x="4611328" y="4322791"/>
                <a:ext cx="1001827" cy="88284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DNP registra proyectos de Inversión </a:t>
                </a:r>
              </a:p>
              <a:p>
                <a:pPr algn="ctr"/>
                <a:r>
                  <a:rPr lang="es-ES" sz="1200" dirty="0"/>
                  <a:t>(para </a:t>
                </a:r>
                <a:r>
                  <a:rPr lang="es-ES" sz="1200" b="1" dirty="0"/>
                  <a:t>POAI)</a:t>
                </a:r>
              </a:p>
            </p:txBody>
          </p:sp>
          <p:sp>
            <p:nvSpPr>
              <p:cNvPr id="34" name="CuadroTexto 33">
                <a:extLst>
                  <a:ext uri="{FF2B5EF4-FFF2-40B4-BE49-F238E27FC236}">
                    <a16:creationId xmlns:a16="http://schemas.microsoft.com/office/drawing/2014/main" id="{ABF41EBA-32DF-427C-9A8B-2451E9F65439}"/>
                  </a:ext>
                </a:extLst>
              </p:cNvPr>
              <p:cNvSpPr txBox="1"/>
              <p:nvPr/>
            </p:nvSpPr>
            <p:spPr>
              <a:xfrm>
                <a:off x="4332850" y="3464228"/>
                <a:ext cx="1237958" cy="686659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s-ES" sz="1200" dirty="0"/>
                  <a:t>Min Hacienda presenta MFMP al Congreso</a:t>
                </a:r>
              </a:p>
            </p:txBody>
          </p:sp>
        </p:grpSp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A2926EF-6585-4BED-9AE7-63091361AA81}"/>
                </a:ext>
              </a:extLst>
            </p:cNvPr>
            <p:cNvGrpSpPr/>
            <p:nvPr/>
          </p:nvGrpSpPr>
          <p:grpSpPr>
            <a:xfrm>
              <a:off x="38964" y="1550426"/>
              <a:ext cx="12153035" cy="3159082"/>
              <a:chOff x="38964" y="1550426"/>
              <a:chExt cx="12153035" cy="3159082"/>
            </a:xfrm>
          </p:grpSpPr>
          <p:cxnSp>
            <p:nvCxnSpPr>
              <p:cNvPr id="18" name="Conector recto 17">
                <a:extLst>
                  <a:ext uri="{FF2B5EF4-FFF2-40B4-BE49-F238E27FC236}">
                    <a16:creationId xmlns:a16="http://schemas.microsoft.com/office/drawing/2014/main" id="{80AB5218-532D-4F6C-99DB-8D4F90CADB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07781" y="1927120"/>
                <a:ext cx="11423" cy="154755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graphicFrame>
            <p:nvGraphicFramePr>
              <p:cNvPr id="15" name="Diagrama 14">
                <a:extLst>
                  <a:ext uri="{FF2B5EF4-FFF2-40B4-BE49-F238E27FC236}">
                    <a16:creationId xmlns:a16="http://schemas.microsoft.com/office/drawing/2014/main" id="{498029D4-8063-418A-A4BA-0FAF906EC388}"/>
                  </a:ext>
                </a:extLst>
              </p:cNvPr>
              <p:cNvGraphicFramePr/>
              <p:nvPr/>
            </p:nvGraphicFramePr>
            <p:xfrm>
              <a:off x="38964" y="1550426"/>
              <a:ext cx="12153035" cy="415487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3A202734-4B53-492C-8FAD-44D1720CCCA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687608" y="1965913"/>
                <a:ext cx="27457" cy="151396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>
                <a:extLst>
                  <a:ext uri="{FF2B5EF4-FFF2-40B4-BE49-F238E27FC236}">
                    <a16:creationId xmlns:a16="http://schemas.microsoft.com/office/drawing/2014/main" id="{91EAF949-423A-44CE-8EF7-3B33F9F3A1EE}"/>
                  </a:ext>
                </a:extLst>
              </p:cNvPr>
              <p:cNvCxnSpPr/>
              <p:nvPr/>
            </p:nvCxnSpPr>
            <p:spPr>
              <a:xfrm>
                <a:off x="3627123" y="1949500"/>
                <a:ext cx="0" cy="132562"/>
              </a:xfrm>
              <a:prstGeom prst="line">
                <a:avLst/>
              </a:prstGeom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>
                <a:extLst>
                  <a:ext uri="{FF2B5EF4-FFF2-40B4-BE49-F238E27FC236}">
                    <a16:creationId xmlns:a16="http://schemas.microsoft.com/office/drawing/2014/main" id="{6DB77A8C-43EA-429D-9729-DBB3ABE6B6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87443" y="1995591"/>
                <a:ext cx="0" cy="24496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6B228A9C-A66B-43F8-8D01-0B8E151754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37803" y="1963565"/>
                <a:ext cx="0" cy="274594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40A358E0-DB4F-456E-BC3B-147C17F7B6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69305" y="1961217"/>
                <a:ext cx="0" cy="67851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>
                <a:extLst>
                  <a:ext uri="{FF2B5EF4-FFF2-40B4-BE49-F238E27FC236}">
                    <a16:creationId xmlns:a16="http://schemas.microsoft.com/office/drawing/2014/main" id="{94FA5DC7-3665-40D5-83FE-264383313E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176782" y="1916674"/>
                <a:ext cx="0" cy="16538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>
                <a:extLst>
                  <a:ext uri="{FF2B5EF4-FFF2-40B4-BE49-F238E27FC236}">
                    <a16:creationId xmlns:a16="http://schemas.microsoft.com/office/drawing/2014/main" id="{460FF28C-1661-461D-828F-867C1646B9D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937628" y="1972938"/>
                <a:ext cx="28147" cy="2239289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25" name="Conector recto 24">
                <a:extLst>
                  <a:ext uri="{FF2B5EF4-FFF2-40B4-BE49-F238E27FC236}">
                    <a16:creationId xmlns:a16="http://schemas.microsoft.com/office/drawing/2014/main" id="{0518C185-8487-407F-BB73-30E0726100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4898" y="1947149"/>
                <a:ext cx="0" cy="153272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39" name="CuadroTexto 38">
            <a:extLst>
              <a:ext uri="{FF2B5EF4-FFF2-40B4-BE49-F238E27FC236}">
                <a16:creationId xmlns:a16="http://schemas.microsoft.com/office/drawing/2014/main" id="{233AEC95-C47F-47C3-AC2E-38BC4AFAF116}"/>
              </a:ext>
            </a:extLst>
          </p:cNvPr>
          <p:cNvSpPr txBox="1"/>
          <p:nvPr/>
        </p:nvSpPr>
        <p:spPr>
          <a:xfrm>
            <a:off x="1221933" y="2173185"/>
            <a:ext cx="929962" cy="276999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Preparación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6E867D74-57CD-4461-9124-1AF84F0637F9}"/>
              </a:ext>
            </a:extLst>
          </p:cNvPr>
          <p:cNvSpPr txBox="1"/>
          <p:nvPr/>
        </p:nvSpPr>
        <p:spPr>
          <a:xfrm>
            <a:off x="2222230" y="2169623"/>
            <a:ext cx="816501" cy="830997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Sesiones de trabajo interno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85F2853A-6EAB-4956-AC6D-D4334A2A80A7}"/>
              </a:ext>
            </a:extLst>
          </p:cNvPr>
          <p:cNvSpPr txBox="1"/>
          <p:nvPr/>
        </p:nvSpPr>
        <p:spPr>
          <a:xfrm>
            <a:off x="3102679" y="2166982"/>
            <a:ext cx="926895" cy="646331"/>
          </a:xfrm>
          <a:prstGeom prst="rect">
            <a:avLst/>
          </a:prstGeom>
          <a:solidFill>
            <a:srgbClr val="00B050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>
                <a:solidFill>
                  <a:schemeClr val="bg1"/>
                </a:solidFill>
              </a:rPr>
              <a:t>Ajustes proyectos para POAI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2195B62-2AEC-4B22-9ADD-0921233B3B8A}"/>
              </a:ext>
            </a:extLst>
          </p:cNvPr>
          <p:cNvSpPr txBox="1"/>
          <p:nvPr/>
        </p:nvSpPr>
        <p:spPr>
          <a:xfrm>
            <a:off x="6474871" y="2717790"/>
            <a:ext cx="3109924" cy="276999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Trámite legislativo presupuesto 2021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6D9AD65F-E585-4A87-8F00-210329E9787A}"/>
              </a:ext>
            </a:extLst>
          </p:cNvPr>
          <p:cNvSpPr txBox="1"/>
          <p:nvPr/>
        </p:nvSpPr>
        <p:spPr>
          <a:xfrm>
            <a:off x="9071231" y="3367628"/>
            <a:ext cx="1276377" cy="461665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Ajustes Proyecto de Ley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2AA217D-A818-4927-B6F9-44E72A92BE63}"/>
              </a:ext>
            </a:extLst>
          </p:cNvPr>
          <p:cNvSpPr txBox="1"/>
          <p:nvPr/>
        </p:nvSpPr>
        <p:spPr>
          <a:xfrm>
            <a:off x="590652" y="1004855"/>
            <a:ext cx="10515600" cy="288000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Ejecución 2020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9476C49-070B-4634-950C-2973F54C7E9A}"/>
              </a:ext>
            </a:extLst>
          </p:cNvPr>
          <p:cNvSpPr txBox="1"/>
          <p:nvPr/>
        </p:nvSpPr>
        <p:spPr>
          <a:xfrm rot="16200000">
            <a:off x="-145361" y="1119860"/>
            <a:ext cx="655401" cy="369332"/>
          </a:xfrm>
          <a:prstGeom prst="rect">
            <a:avLst/>
          </a:prstGeom>
          <a:solidFill>
            <a:srgbClr val="133E65"/>
          </a:solidFill>
          <a:ln>
            <a:solidFill>
              <a:srgbClr val="133E6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2020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0E5D4261-A97A-4935-A5AD-8CC465CBF5F3}"/>
              </a:ext>
            </a:extLst>
          </p:cNvPr>
          <p:cNvSpPr txBox="1"/>
          <p:nvPr/>
        </p:nvSpPr>
        <p:spPr>
          <a:xfrm rot="16200000">
            <a:off x="11676761" y="1097063"/>
            <a:ext cx="661146" cy="369332"/>
          </a:xfrm>
          <a:prstGeom prst="rect">
            <a:avLst/>
          </a:prstGeom>
          <a:solidFill>
            <a:srgbClr val="133E65"/>
          </a:solidFill>
          <a:ln>
            <a:solidFill>
              <a:srgbClr val="133E65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bg1"/>
                </a:solidFill>
              </a:rPr>
              <a:t>2021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CA006E73-9B8C-4039-9698-D1495BF7B721}"/>
              </a:ext>
            </a:extLst>
          </p:cNvPr>
          <p:cNvSpPr/>
          <p:nvPr/>
        </p:nvSpPr>
        <p:spPr>
          <a:xfrm>
            <a:off x="182339" y="5987188"/>
            <a:ext cx="30725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/>
              <a:t>MFMP: Marco Fiscal de Mediano Plazo</a:t>
            </a:r>
          </a:p>
          <a:p>
            <a:r>
              <a:rPr lang="es-ES" sz="1000" dirty="0"/>
              <a:t>MGMP: Marco de Gasto de Mediano Plazo</a:t>
            </a:r>
          </a:p>
          <a:p>
            <a:r>
              <a:rPr lang="es-ES" sz="1000" dirty="0"/>
              <a:t>PGN: Presupuesto General de la Nación</a:t>
            </a:r>
          </a:p>
          <a:p>
            <a:r>
              <a:rPr lang="es-ES" sz="1000" dirty="0"/>
              <a:t>PMP: Propuesta de Mediano Plazo</a:t>
            </a:r>
          </a:p>
          <a:p>
            <a:r>
              <a:rPr lang="es-ES" sz="1000" dirty="0"/>
              <a:t>POAI: Plan Operativo Anual de Inversiones</a:t>
            </a:r>
            <a:endParaRPr lang="es-CO" sz="1000" dirty="0"/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B8CB6DF-DC91-459D-8AEC-B226171882DF}"/>
              </a:ext>
            </a:extLst>
          </p:cNvPr>
          <p:cNvSpPr txBox="1"/>
          <p:nvPr/>
        </p:nvSpPr>
        <p:spPr>
          <a:xfrm>
            <a:off x="4255721" y="5161458"/>
            <a:ext cx="1329494" cy="101566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200" dirty="0"/>
              <a:t>Entidades presentan </a:t>
            </a:r>
            <a:r>
              <a:rPr lang="es-ES" sz="1200" b="1" dirty="0"/>
              <a:t>PMP</a:t>
            </a:r>
          </a:p>
          <a:p>
            <a:pPr algn="ctr"/>
            <a:r>
              <a:rPr lang="es-ES" sz="1200" dirty="0"/>
              <a:t>- Comités sectoriales de </a:t>
            </a:r>
            <a:r>
              <a:rPr lang="es-ES" sz="1200" b="1" dirty="0"/>
              <a:t>MGMP</a:t>
            </a:r>
          </a:p>
        </p:txBody>
      </p:sp>
      <p:sp>
        <p:nvSpPr>
          <p:cNvPr id="72" name="CuadroTexto 71">
            <a:extLst>
              <a:ext uri="{FF2B5EF4-FFF2-40B4-BE49-F238E27FC236}">
                <a16:creationId xmlns:a16="http://schemas.microsoft.com/office/drawing/2014/main" id="{FF0A952C-3D2F-494C-881C-A0BC30CE8BA6}"/>
              </a:ext>
            </a:extLst>
          </p:cNvPr>
          <p:cNvSpPr txBox="1"/>
          <p:nvPr/>
        </p:nvSpPr>
        <p:spPr>
          <a:xfrm>
            <a:off x="2791490" y="6057339"/>
            <a:ext cx="926896" cy="2154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800" dirty="0"/>
              <a:t>Trámites internos</a:t>
            </a:r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BB64A338-029C-444C-8F04-EFB42A1D75D3}"/>
              </a:ext>
            </a:extLst>
          </p:cNvPr>
          <p:cNvSpPr txBox="1"/>
          <p:nvPr/>
        </p:nvSpPr>
        <p:spPr>
          <a:xfrm>
            <a:off x="2758766" y="6310342"/>
            <a:ext cx="1682750" cy="21544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800" dirty="0"/>
              <a:t>Trámites con DNP y Min Hacienda</a:t>
            </a:r>
            <a:endParaRPr lang="es-ES" sz="800" b="1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F853D4DB-8F7C-48A6-AFB6-540124CE7D76}"/>
              </a:ext>
            </a:extLst>
          </p:cNvPr>
          <p:cNvSpPr txBox="1"/>
          <p:nvPr/>
        </p:nvSpPr>
        <p:spPr>
          <a:xfrm>
            <a:off x="2758766" y="6563345"/>
            <a:ext cx="1821188" cy="21544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800" dirty="0"/>
              <a:t>Trámites Congreso de la República</a:t>
            </a:r>
          </a:p>
        </p:txBody>
      </p: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AAEE0BF0-FFD6-4B74-ACD8-6859BE9AFAD0}"/>
              </a:ext>
            </a:extLst>
          </p:cNvPr>
          <p:cNvCxnSpPr>
            <a:cxnSpLocks/>
          </p:cNvCxnSpPr>
          <p:nvPr/>
        </p:nvCxnSpPr>
        <p:spPr>
          <a:xfrm>
            <a:off x="5012778" y="2099373"/>
            <a:ext cx="0" cy="2213378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4" name="Conector recto 83">
            <a:extLst>
              <a:ext uri="{FF2B5EF4-FFF2-40B4-BE49-F238E27FC236}">
                <a16:creationId xmlns:a16="http://schemas.microsoft.com/office/drawing/2014/main" id="{1E0F76A6-EC51-4BCF-B128-1504566A6B5A}"/>
              </a:ext>
            </a:extLst>
          </p:cNvPr>
          <p:cNvCxnSpPr>
            <a:cxnSpLocks/>
          </p:cNvCxnSpPr>
          <p:nvPr/>
        </p:nvCxnSpPr>
        <p:spPr>
          <a:xfrm>
            <a:off x="182339" y="5987188"/>
            <a:ext cx="3662074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ángulo 86">
            <a:extLst>
              <a:ext uri="{FF2B5EF4-FFF2-40B4-BE49-F238E27FC236}">
                <a16:creationId xmlns:a16="http://schemas.microsoft.com/office/drawing/2014/main" id="{FA466E9E-CB52-4FC4-B444-142E537E10A3}"/>
              </a:ext>
            </a:extLst>
          </p:cNvPr>
          <p:cNvSpPr/>
          <p:nvPr/>
        </p:nvSpPr>
        <p:spPr>
          <a:xfrm>
            <a:off x="150614" y="5773559"/>
            <a:ext cx="3072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Convenciones y siglas</a:t>
            </a:r>
            <a:endParaRPr lang="es-CO" sz="1000" b="1" dirty="0"/>
          </a:p>
        </p:txBody>
      </p:sp>
      <p:sp>
        <p:nvSpPr>
          <p:cNvPr id="46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-2327" y="-11297"/>
            <a:ext cx="11017771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1. Tiempos para la programación presupuestal en PGN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F2AA217D-A818-4927-B6F9-44E72A92BE63}"/>
              </a:ext>
            </a:extLst>
          </p:cNvPr>
          <p:cNvSpPr txBox="1"/>
          <p:nvPr/>
        </p:nvSpPr>
        <p:spPr>
          <a:xfrm>
            <a:off x="2336484" y="1351923"/>
            <a:ext cx="8769767" cy="288000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dirty="0"/>
              <a:t>Programación 2021</a:t>
            </a:r>
          </a:p>
        </p:txBody>
      </p:sp>
    </p:spTree>
    <p:extLst>
      <p:ext uri="{BB962C8B-B14F-4D97-AF65-F5344CB8AC3E}">
        <p14:creationId xmlns:p14="http://schemas.microsoft.com/office/powerpoint/2010/main" val="36935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AC3D2BBC-B2B4-4D02-82FC-8B739FD9E5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86"/>
              </p:ext>
            </p:extLst>
          </p:nvPr>
        </p:nvGraphicFramePr>
        <p:xfrm>
          <a:off x="1756372" y="951515"/>
          <a:ext cx="9632486" cy="5019993"/>
        </p:xfrm>
        <a:graphic>
          <a:graphicData uri="http://schemas.openxmlformats.org/drawingml/2006/table">
            <a:tbl>
              <a:tblPr/>
              <a:tblGrid>
                <a:gridCol w="5367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2256">
                  <a:extLst>
                    <a:ext uri="{9D8B030D-6E8A-4147-A177-3AD203B41FA5}">
                      <a16:colId xmlns:a16="http://schemas.microsoft.com/office/drawing/2014/main" val="84208092"/>
                    </a:ext>
                  </a:extLst>
                </a:gridCol>
                <a:gridCol w="2132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6746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Actividad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Responsable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Fecha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Circular externa No. 04 de 2020 de Min Hacienda para Anteproyecto, del 21 de febrero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MinHacienda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2 de marzo (publicada)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18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Preparación técnica en la Secretaría Ejecutiva: información técnico-económica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Planeación, Talento Humano y Financiera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27 de febrero – 13 de marzo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2913442"/>
                  </a:ext>
                </a:extLst>
              </a:tr>
              <a:tr h="26418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Sesiones de trabajo con unidades y dependencias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SE con unidades y dependencias de la JEP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10 - 13 de 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591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Consolidación de información y elaboración de anteproyecto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SE - Planeación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16 - 18 de 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93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Presentación a la Secretaria Ejecutiva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 y Financiera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19 - 20 de marzo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93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Documento y presentación de anteproyecto al Órgano de Gobierno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 y Financiera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20 – 24 de marzo de 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339234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Capacitación en formulación de proyectos por DNP (a gerentes y formuladores de proyectos)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 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24-27 de marzo (por confirmar)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8181903"/>
                  </a:ext>
                </a:extLst>
              </a:tr>
              <a:tr h="242182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Sesión del Órgano de Gobierno - propuesta de sesión extraordinaria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Órgano de Gobierno y SE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26 - 27 de 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3975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Diagramación y revisión de documentos y formatos establecidos por MinHacienda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 y Financiera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30 - 31 de 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23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Presentación oficial a MinHacienda (en SIIF y por medio virtual)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 y Financiera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  <a:latin typeface="+mj-lt"/>
                          <a:ea typeface="Calibri" panose="020F0502020204030204" pitchFamily="34" charset="0"/>
                        </a:rPr>
                        <a:t>31 de marzo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418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Revisión de proyectos de inversión 2021-2023 con gerentes de proyecto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 y gerentes de proyectos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2-6 de abril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25846"/>
                  </a:ext>
                </a:extLst>
              </a:tr>
              <a:tr h="26418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Ajustes a proyectos por parte de gerentes y formuladores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Gerentes de proyectos y formuladores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13-17 de abril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383682"/>
                  </a:ext>
                </a:extLst>
              </a:tr>
              <a:tr h="26429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Controles de formulación, viabilidad y planeación cabeza de sector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20 -24 de abril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81693"/>
                  </a:ext>
                </a:extLst>
              </a:tr>
              <a:tr h="26429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Ajustes que requieran los proyectos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Gerentes de proyectos y formuladores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21 – 27 de abril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725680"/>
                  </a:ext>
                </a:extLst>
              </a:tr>
              <a:tr h="264294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Controles </a:t>
                      </a: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de formulación, viabilidad y planeación cabeza de sector (última ronda)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27 – 29 de abril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0000009"/>
                  </a:ext>
                </a:extLst>
              </a:tr>
              <a:tr h="21995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Entrega de proyectos a DNP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30 de abril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504429"/>
                  </a:ext>
                </a:extLst>
              </a:tr>
              <a:tr h="264187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Posibles ajustes de proyectos y fecha cierre registros por DNP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Gerentes de proyectos y formuladores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Mayo (30 de mayo)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330811"/>
                  </a:ext>
                </a:extLst>
              </a:tr>
              <a:tr h="213689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Comités funcionales y sectoriales para MGMP 2021-2024 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 – Planeación y Financiera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Junio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52181"/>
                  </a:ext>
                </a:extLst>
              </a:tr>
              <a:tr h="334986"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Proceso legislativo, ajustes y plan de adquisiciones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SE</a:t>
                      </a:r>
                      <a:endParaRPr lang="es-CO" sz="11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</a:rPr>
                        <a:t>Julio - diciembre</a:t>
                      </a:r>
                      <a:endParaRPr lang="es-CO" sz="11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2808082"/>
                  </a:ext>
                </a:extLst>
              </a:tr>
            </a:tbl>
          </a:graphicData>
        </a:graphic>
      </p:graphicFrame>
      <p:sp>
        <p:nvSpPr>
          <p:cNvPr id="2" name="Rectángulo 1">
            <a:extLst>
              <a:ext uri="{FF2B5EF4-FFF2-40B4-BE49-F238E27FC236}">
                <a16:creationId xmlns:a16="http://schemas.microsoft.com/office/drawing/2014/main" id="{A54111CB-4E70-46A0-B88E-83591C4CA14B}"/>
              </a:ext>
            </a:extLst>
          </p:cNvPr>
          <p:cNvSpPr/>
          <p:nvPr/>
        </p:nvSpPr>
        <p:spPr>
          <a:xfrm>
            <a:off x="497208" y="6352930"/>
            <a:ext cx="2911374" cy="215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sz="800" dirty="0">
                <a:solidFill>
                  <a:srgbClr val="000000"/>
                </a:solidFill>
                <a:cs typeface="Arial" panose="020B0604020202020204" pitchFamily="34" charset="0"/>
              </a:rPr>
              <a:t>Plan operativo anual de inversión (POAI) y proyectos de inversión</a:t>
            </a:r>
            <a:endParaRPr lang="es-CO" sz="8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DD12FE0-B826-4171-BE73-0DC20299EBA6}"/>
              </a:ext>
            </a:extLst>
          </p:cNvPr>
          <p:cNvSpPr/>
          <p:nvPr/>
        </p:nvSpPr>
        <p:spPr>
          <a:xfrm>
            <a:off x="497208" y="6098127"/>
            <a:ext cx="756938" cy="21544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sz="800" dirty="0">
                <a:solidFill>
                  <a:srgbClr val="000000"/>
                </a:solidFill>
                <a:cs typeface="Arial" panose="020B0604020202020204" pitchFamily="34" charset="0"/>
              </a:rPr>
              <a:t>Anteproyecto</a:t>
            </a:r>
            <a:endParaRPr lang="es-CO" sz="8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9B18C61-F1FE-4946-949A-9CCFEC9590A9}"/>
              </a:ext>
            </a:extLst>
          </p:cNvPr>
          <p:cNvSpPr/>
          <p:nvPr/>
        </p:nvSpPr>
        <p:spPr>
          <a:xfrm>
            <a:off x="495446" y="6607582"/>
            <a:ext cx="2973891" cy="2154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s-CO" sz="800" dirty="0">
                <a:solidFill>
                  <a:srgbClr val="000000"/>
                </a:solidFill>
                <a:cs typeface="Arial" panose="020B0604020202020204" pitchFamily="34" charset="0"/>
              </a:rPr>
              <a:t>Comités funcionales y sectorial MGMP y sustentación 2020-2023 y </a:t>
            </a:r>
            <a:endParaRPr lang="es-CO" sz="80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EEFCA0F-F30B-431E-85B1-D9EB2C5E847D}"/>
              </a:ext>
            </a:extLst>
          </p:cNvPr>
          <p:cNvCxnSpPr>
            <a:cxnSpLocks/>
          </p:cNvCxnSpPr>
          <p:nvPr/>
        </p:nvCxnSpPr>
        <p:spPr>
          <a:xfrm>
            <a:off x="528933" y="6071216"/>
            <a:ext cx="376145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ángulo 9">
            <a:extLst>
              <a:ext uri="{FF2B5EF4-FFF2-40B4-BE49-F238E27FC236}">
                <a16:creationId xmlns:a16="http://schemas.microsoft.com/office/drawing/2014/main" id="{9196E7FF-6BE9-4BB2-A43C-A8FB6687EA4C}"/>
              </a:ext>
            </a:extLst>
          </p:cNvPr>
          <p:cNvSpPr/>
          <p:nvPr/>
        </p:nvSpPr>
        <p:spPr>
          <a:xfrm>
            <a:off x="450181" y="5810984"/>
            <a:ext cx="307259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Convenciones </a:t>
            </a:r>
            <a:endParaRPr lang="es-CO" sz="1000" b="1" dirty="0"/>
          </a:p>
        </p:txBody>
      </p:sp>
      <p:sp>
        <p:nvSpPr>
          <p:cNvPr id="11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-2327" y="-11297"/>
            <a:ext cx="11017771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200" dirty="0">
                <a:solidFill>
                  <a:schemeClr val="bg1"/>
                </a:solidFill>
              </a:rPr>
              <a:t>1.1. Cronograma JEP para la programación presupuestal 2021</a:t>
            </a:r>
            <a:endParaRPr lang="es-CO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4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2. Presupuesto de la JEP 2018 – 2021</a:t>
            </a:r>
            <a:r>
              <a:rPr lang="es-CO" sz="2400" b="1" baseline="30000" dirty="0">
                <a:solidFill>
                  <a:schemeClr val="bg1"/>
                </a:solidFill>
              </a:rPr>
              <a:t>(P)</a:t>
            </a:r>
          </a:p>
        </p:txBody>
      </p:sp>
      <p:pic>
        <p:nvPicPr>
          <p:cNvPr id="1026" name="Picture 2" descr="Resultado de imagen para bombill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94" y="48866"/>
            <a:ext cx="758335" cy="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253416" y="74698"/>
            <a:ext cx="3783686" cy="830997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+mj-lt"/>
              </a:rPr>
              <a:t>Por el tope anunciado para 2021, Min Hacienda prevé un castigo en inversión guiado por el nivel de ejecución en 2019.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E252D4B3-B29D-485D-A8EF-985BC97209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604520"/>
              </p:ext>
            </p:extLst>
          </p:nvPr>
        </p:nvGraphicFramePr>
        <p:xfrm>
          <a:off x="739365" y="932486"/>
          <a:ext cx="10239431" cy="5375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6F820AAE-FC9A-4484-9ADA-FA147F995274}"/>
              </a:ext>
            </a:extLst>
          </p:cNvPr>
          <p:cNvSpPr/>
          <p:nvPr/>
        </p:nvSpPr>
        <p:spPr>
          <a:xfrm>
            <a:off x="739365" y="6224359"/>
            <a:ext cx="82597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800" dirty="0">
                <a:latin typeface="+mj-lt"/>
              </a:rPr>
              <a:t>Cifras en millones de pesos corrientes				</a:t>
            </a:r>
          </a:p>
          <a:p>
            <a:r>
              <a:rPr lang="es-MX" sz="800" dirty="0">
                <a:latin typeface="+mj-lt"/>
              </a:rPr>
              <a:t>* Ejecución con corte a marzo 6, 2020				</a:t>
            </a:r>
          </a:p>
          <a:p>
            <a:r>
              <a:rPr lang="es-MX" sz="800" dirty="0">
                <a:latin typeface="+mj-lt"/>
              </a:rPr>
              <a:t>** a. Los valores en "Solicitud" corresponde al tope informado por Min Hacienda para funcionamiento y al crecimiento promedio que ha tenido el requerimiento en inversión durante 2018 -2020</a:t>
            </a:r>
          </a:p>
          <a:p>
            <a:r>
              <a:rPr lang="es-MX" sz="800" dirty="0">
                <a:latin typeface="+mj-lt"/>
              </a:rPr>
              <a:t>** b. Los valores en "Apropiación" corresponde al tope informado por Min Hacienda en febrero 2020, pueden varias durante el proceso de programación		</a:t>
            </a:r>
            <a:endParaRPr lang="es-MX" sz="11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30412A7-03EB-4651-8706-A9E59323B3CA}"/>
              </a:ext>
            </a:extLst>
          </p:cNvPr>
          <p:cNvSpPr/>
          <p:nvPr/>
        </p:nvSpPr>
        <p:spPr>
          <a:xfrm>
            <a:off x="8647614" y="5610973"/>
            <a:ext cx="2236206" cy="20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8C88049-ED8B-4448-A3FB-3E1D88A324F2}"/>
              </a:ext>
            </a:extLst>
          </p:cNvPr>
          <p:cNvSpPr/>
          <p:nvPr/>
        </p:nvSpPr>
        <p:spPr>
          <a:xfrm>
            <a:off x="4869254" y="5819203"/>
            <a:ext cx="789161" cy="2082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132B70AB-FF05-4A6A-A180-4A58135D4657}"/>
              </a:ext>
            </a:extLst>
          </p:cNvPr>
          <p:cNvCxnSpPr>
            <a:cxnSpLocks/>
          </p:cNvCxnSpPr>
          <p:nvPr/>
        </p:nvCxnSpPr>
        <p:spPr>
          <a:xfrm flipV="1">
            <a:off x="6646606" y="2880852"/>
            <a:ext cx="2352538" cy="20647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63D8304-473E-450E-84DE-E873E2DA0526}"/>
              </a:ext>
            </a:extLst>
          </p:cNvPr>
          <p:cNvCxnSpPr>
            <a:cxnSpLocks/>
          </p:cNvCxnSpPr>
          <p:nvPr/>
        </p:nvCxnSpPr>
        <p:spPr>
          <a:xfrm>
            <a:off x="7506586" y="3893574"/>
            <a:ext cx="2217517" cy="285136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ángulo 19">
            <a:extLst>
              <a:ext uri="{FF2B5EF4-FFF2-40B4-BE49-F238E27FC236}">
                <a16:creationId xmlns:a16="http://schemas.microsoft.com/office/drawing/2014/main" id="{A96386A9-AA9C-4069-A9AD-206A7B3BAAC6}"/>
              </a:ext>
            </a:extLst>
          </p:cNvPr>
          <p:cNvSpPr/>
          <p:nvPr/>
        </p:nvSpPr>
        <p:spPr>
          <a:xfrm>
            <a:off x="7324586" y="2736604"/>
            <a:ext cx="610815" cy="206478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+mj-lt"/>
              </a:rPr>
              <a:t>8.29%</a:t>
            </a:r>
            <a:endParaRPr lang="es-CO" sz="1200" b="1" dirty="0">
              <a:latin typeface="+mj-lt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FEC5F39-4BB7-4762-9AF5-FE72C97C6104}"/>
              </a:ext>
            </a:extLst>
          </p:cNvPr>
          <p:cNvSpPr/>
          <p:nvPr/>
        </p:nvSpPr>
        <p:spPr>
          <a:xfrm>
            <a:off x="8389098" y="3716038"/>
            <a:ext cx="715573" cy="228377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+mj-lt"/>
              </a:rPr>
              <a:t>-31.12%</a:t>
            </a:r>
            <a:endParaRPr lang="es-CO" sz="1200" b="1" dirty="0">
              <a:latin typeface="+mj-lt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C071F9C-CFAB-46E7-A4E1-DB8AF29409A8}"/>
              </a:ext>
            </a:extLst>
          </p:cNvPr>
          <p:cNvSpPr/>
          <p:nvPr/>
        </p:nvSpPr>
        <p:spPr>
          <a:xfrm>
            <a:off x="6550423" y="6281686"/>
            <a:ext cx="645993" cy="16850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solidFill>
                  <a:schemeClr val="bg1"/>
                </a:solidFill>
                <a:latin typeface="+mj-lt"/>
              </a:rPr>
              <a:t>6.4%</a:t>
            </a:r>
            <a:endParaRPr lang="es-CO" sz="12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23" name="Conector: angular 22">
            <a:extLst>
              <a:ext uri="{FF2B5EF4-FFF2-40B4-BE49-F238E27FC236}">
                <a16:creationId xmlns:a16="http://schemas.microsoft.com/office/drawing/2014/main" id="{4588C5FF-A7A8-4BBB-9931-B381B22D0764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5753218" y="5538050"/>
            <a:ext cx="307822" cy="1286588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: angular 28">
            <a:extLst>
              <a:ext uri="{FF2B5EF4-FFF2-40B4-BE49-F238E27FC236}">
                <a16:creationId xmlns:a16="http://schemas.microsoft.com/office/drawing/2014/main" id="{581A25AE-B75C-49B4-B26D-DB46D70D421E}"/>
              </a:ext>
            </a:extLst>
          </p:cNvPr>
          <p:cNvCxnSpPr>
            <a:cxnSpLocks/>
            <a:stCxn id="5" idx="2"/>
            <a:endCxn id="22" idx="3"/>
          </p:cNvCxnSpPr>
          <p:nvPr/>
        </p:nvCxnSpPr>
        <p:spPr>
          <a:xfrm rot="5400000">
            <a:off x="8207699" y="4807921"/>
            <a:ext cx="546737" cy="2569301"/>
          </a:xfrm>
          <a:prstGeom prst="bentConnector2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Resultado de imagen para bombillo">
            <a:extLst>
              <a:ext uri="{FF2B5EF4-FFF2-40B4-BE49-F238E27FC236}">
                <a16:creationId xmlns:a16="http://schemas.microsoft.com/office/drawing/2014/main" id="{9AEB12F0-CAF1-43ED-B6B9-3956784F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08" y="6161172"/>
            <a:ext cx="351778" cy="37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0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2. Presupuesto de la JEP 2018 – 2021</a:t>
            </a:r>
            <a:r>
              <a:rPr lang="es-CO" sz="2400" b="1" baseline="30000" dirty="0">
                <a:solidFill>
                  <a:schemeClr val="bg1"/>
                </a:solidFill>
              </a:rPr>
              <a:t>(P)</a:t>
            </a:r>
          </a:p>
        </p:txBody>
      </p:sp>
      <p:pic>
        <p:nvPicPr>
          <p:cNvPr id="1026" name="Picture 2" descr="Resultado de imagen para bombill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94" y="48866"/>
            <a:ext cx="758335" cy="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8253416" y="74698"/>
            <a:ext cx="3783686" cy="830997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+mj-lt"/>
              </a:rPr>
              <a:t>El comportamiento en la ejecución presupuestal no corresponde con el logro de productos y gestión en inversión.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210984"/>
              </p:ext>
            </p:extLst>
          </p:nvPr>
        </p:nvGraphicFramePr>
        <p:xfrm>
          <a:off x="304595" y="1293897"/>
          <a:ext cx="4572000" cy="26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753293" y="1110045"/>
            <a:ext cx="2469175" cy="83099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Promedio de ejecución presupuestal </a:t>
            </a:r>
          </a:p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Funcionamiento: 68%</a:t>
            </a:r>
          </a:p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Inversión:74%</a:t>
            </a:r>
          </a:p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Total: 70%</a:t>
            </a:r>
          </a:p>
        </p:txBody>
      </p:sp>
      <p:pic>
        <p:nvPicPr>
          <p:cNvPr id="9" name="Picture 2" descr="Resultado de imagen para bombill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370" y="4630701"/>
            <a:ext cx="758335" cy="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6685123"/>
              </p:ext>
            </p:extLst>
          </p:nvPr>
        </p:nvGraphicFramePr>
        <p:xfrm>
          <a:off x="1252320" y="4513746"/>
          <a:ext cx="4633272" cy="2001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24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44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Calibri Light (Títulos)"/>
                        </a:rPr>
                        <a:t>Metas de productos</a:t>
                      </a:r>
                      <a:r>
                        <a:rPr lang="es-CO" sz="1400" baseline="0" dirty="0">
                          <a:latin typeface="Calibri Light (Títulos)"/>
                        </a:rPr>
                        <a:t> de inversión</a:t>
                      </a:r>
                      <a:endParaRPr lang="es-CO" sz="1400" dirty="0">
                        <a:latin typeface="Calibri Light (Títulos)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sz="14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CO" sz="1400" dirty="0">
                        <a:latin typeface="Calibri Light (Título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Calibri Light (Títulos)"/>
                        </a:rPr>
                        <a:t>Cantidad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Calibri Light (Títulos)"/>
                        </a:rPr>
                        <a:t>Porcentaje</a:t>
                      </a:r>
                      <a:r>
                        <a:rPr lang="es-CO" sz="1400" baseline="0" dirty="0">
                          <a:latin typeface="Calibri Light (Títulos)"/>
                        </a:rPr>
                        <a:t> promedio</a:t>
                      </a:r>
                      <a:endParaRPr lang="es-CO" sz="1400" dirty="0">
                        <a:latin typeface="Calibri Light (Títulos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rgbClr val="00B050"/>
                          </a:solidFill>
                          <a:latin typeface="Calibri Light (Títulos)"/>
                        </a:rPr>
                        <a:t>Igual a la meta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B050"/>
                          </a:solidFill>
                          <a:latin typeface="Calibri Light (Títulos)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B050"/>
                          </a:solidFill>
                          <a:latin typeface="Calibri Light (Títulos)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 (Títulos)"/>
                        </a:rPr>
                        <a:t>Por encima</a:t>
                      </a:r>
                      <a:r>
                        <a:rPr lang="es-CO" sz="1400" b="1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 (Títulos)"/>
                        </a:rPr>
                        <a:t> de la meta</a:t>
                      </a:r>
                      <a:endParaRPr lang="es-CO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 Light (Título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 (Títulos)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 (Títulos)"/>
                        </a:rPr>
                        <a:t>466%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>
                          <a:solidFill>
                            <a:srgbClr val="FF0000"/>
                          </a:solidFill>
                          <a:latin typeface="Calibri Light (Títulos)"/>
                        </a:rPr>
                        <a:t>Por debajo</a:t>
                      </a:r>
                      <a:r>
                        <a:rPr lang="es-CO" sz="1400" b="1" baseline="0" dirty="0">
                          <a:solidFill>
                            <a:srgbClr val="FF0000"/>
                          </a:solidFill>
                          <a:latin typeface="Calibri Light (Títulos)"/>
                        </a:rPr>
                        <a:t> de la meta</a:t>
                      </a:r>
                      <a:endParaRPr lang="es-CO" sz="1400" b="1" dirty="0">
                        <a:solidFill>
                          <a:srgbClr val="FF0000"/>
                        </a:solidFill>
                        <a:latin typeface="Calibri Light (Títulos)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0000"/>
                          </a:solidFill>
                          <a:latin typeface="Calibri Light (Títulos)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0000"/>
                          </a:solidFill>
                          <a:latin typeface="Calibri Light (Títulos)"/>
                        </a:rPr>
                        <a:t>54%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061846"/>
              </p:ext>
            </p:extLst>
          </p:nvPr>
        </p:nvGraphicFramePr>
        <p:xfrm>
          <a:off x="5939837" y="4527394"/>
          <a:ext cx="2862032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99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2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Calibri Light (Títulos)"/>
                        </a:rPr>
                        <a:t>Metas de gestión en </a:t>
                      </a:r>
                      <a:r>
                        <a:rPr lang="es-CO" sz="1400" baseline="0" dirty="0">
                          <a:latin typeface="Calibri Light (Títulos)"/>
                        </a:rPr>
                        <a:t>inversión</a:t>
                      </a:r>
                      <a:endParaRPr lang="es-CO" sz="1400" dirty="0">
                        <a:latin typeface="Calibri Light (Títulos)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CO" sz="1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Calibri Light (Títulos)"/>
                        </a:rPr>
                        <a:t>Cantidad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dirty="0">
                          <a:latin typeface="Calibri Light (Títulos)"/>
                        </a:rPr>
                        <a:t>Porcentaje</a:t>
                      </a:r>
                      <a:r>
                        <a:rPr lang="es-CO" sz="1400" baseline="0" dirty="0">
                          <a:latin typeface="Calibri Light (Títulos)"/>
                        </a:rPr>
                        <a:t> promedio</a:t>
                      </a:r>
                      <a:endParaRPr lang="es-CO" sz="1400" dirty="0">
                        <a:latin typeface="Calibri Light (Títulos)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B050"/>
                          </a:solidFill>
                          <a:latin typeface="Calibri Light (Títulos)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00B050"/>
                          </a:solidFill>
                          <a:latin typeface="Calibri Light (Títulos)"/>
                        </a:rPr>
                        <a:t>100%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 (Títulos)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libri Light (Títulos)"/>
                        </a:rPr>
                        <a:t>178%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0000"/>
                          </a:solidFill>
                          <a:latin typeface="Calibri Light (Títulos)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>
                          <a:solidFill>
                            <a:srgbClr val="FF0000"/>
                          </a:solidFill>
                          <a:latin typeface="Calibri Light (Títulos)"/>
                        </a:rPr>
                        <a:t>86%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3753293" y="3781024"/>
            <a:ext cx="2469175" cy="646331"/>
          </a:xfrm>
          <a:prstGeom prst="rect">
            <a:avLst/>
          </a:prstGeom>
          <a:solidFill>
            <a:srgbClr val="00B050"/>
          </a:solidFill>
          <a:ln>
            <a:solidFill>
              <a:srgbClr val="00B0F0"/>
            </a:solidFill>
            <a:prstDash val="dashDot"/>
          </a:ln>
        </p:spPr>
        <p:txBody>
          <a:bodyPr wrap="square" rtlCol="0">
            <a:spAutoFit/>
          </a:bodyPr>
          <a:lstStyle/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Promedio de ejecución fisca</a:t>
            </a:r>
          </a:p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En productos: 229%</a:t>
            </a:r>
          </a:p>
          <a:p>
            <a:r>
              <a:rPr lang="es-CO" sz="1200" b="1" dirty="0">
                <a:solidFill>
                  <a:schemeClr val="bg1"/>
                </a:solidFill>
                <a:latin typeface="+mj-lt"/>
              </a:rPr>
              <a:t>En gestión:120%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9485398" y="4549861"/>
            <a:ext cx="2551704" cy="1077218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+mj-lt"/>
              </a:rPr>
              <a:t>Doble reto:</a:t>
            </a:r>
          </a:p>
          <a:p>
            <a:pPr algn="just"/>
            <a:r>
              <a:rPr lang="es-CO" sz="1600" dirty="0">
                <a:latin typeface="+mj-lt"/>
              </a:rPr>
              <a:t>1 – Mejorar la ejecución </a:t>
            </a:r>
          </a:p>
          <a:p>
            <a:pPr algn="just"/>
            <a:r>
              <a:rPr lang="es-CO" sz="1600" dirty="0">
                <a:latin typeface="+mj-lt"/>
              </a:rPr>
              <a:t>2 </a:t>
            </a:r>
            <a:r>
              <a:rPr lang="es-CO" sz="1600" dirty="0"/>
              <a:t>–</a:t>
            </a:r>
            <a:r>
              <a:rPr lang="es-CO" sz="1600" dirty="0">
                <a:latin typeface="+mj-lt"/>
              </a:rPr>
              <a:t> Mejorar asignación por resultados</a:t>
            </a:r>
          </a:p>
        </p:txBody>
      </p:sp>
      <p:pic>
        <p:nvPicPr>
          <p:cNvPr id="15" name="Picture 2" descr="Resultado de imagen para bombill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077" y="2229589"/>
            <a:ext cx="758335" cy="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/>
          <p:cNvSpPr txBox="1"/>
          <p:nvPr/>
        </p:nvSpPr>
        <p:spPr>
          <a:xfrm>
            <a:off x="9773105" y="2148749"/>
            <a:ext cx="2330663" cy="1569660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600" dirty="0">
                <a:latin typeface="+mj-lt"/>
              </a:rPr>
              <a:t>Desde la ejecución hay evidencia suficiente que indica que el presupuesto en inversión ejecutado en 2019  es más que suficiente. </a:t>
            </a: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9287871"/>
              </p:ext>
            </p:extLst>
          </p:nvPr>
        </p:nvGraphicFramePr>
        <p:xfrm>
          <a:off x="4732748" y="1245031"/>
          <a:ext cx="4561177" cy="2636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82549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BD75F8A-FFC3-48BA-B201-365B81332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986552"/>
              </p:ext>
            </p:extLst>
          </p:nvPr>
        </p:nvGraphicFramePr>
        <p:xfrm>
          <a:off x="511277" y="877835"/>
          <a:ext cx="11444749" cy="588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0231821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24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ítulo 6">
            <a:extLst>
              <a:ext uri="{FF2B5EF4-FFF2-40B4-BE49-F238E27FC236}">
                <a16:creationId xmlns:a16="http://schemas.microsoft.com/office/drawing/2014/main" id="{5356ABDC-3729-4BD3-9673-65FA6B9C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781" y="65440"/>
            <a:ext cx="10515600" cy="783522"/>
          </a:xfrm>
        </p:spPr>
        <p:txBody>
          <a:bodyPr>
            <a:normAutofit/>
          </a:bodyPr>
          <a:lstStyle/>
          <a:p>
            <a:pPr algn="ctr"/>
            <a:r>
              <a:rPr lang="es-CO" sz="3600" b="0" dirty="0">
                <a:solidFill>
                  <a:schemeClr val="bg1"/>
                </a:solidFill>
              </a:rPr>
              <a:t>3. Pautas para el anteproyecto de presupuesto 2021</a:t>
            </a:r>
          </a:p>
        </p:txBody>
      </p:sp>
      <p:pic>
        <p:nvPicPr>
          <p:cNvPr id="3078" name="Picture 6" descr="Resultado de imagen para logo minhacien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18" y="5220931"/>
            <a:ext cx="3411139" cy="8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500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BD75F8A-FFC3-48BA-B201-365B81332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5760510"/>
              </p:ext>
            </p:extLst>
          </p:nvPr>
        </p:nvGraphicFramePr>
        <p:xfrm>
          <a:off x="511277" y="877835"/>
          <a:ext cx="11444749" cy="5885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0231821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s-CO" sz="2400" b="1" baseline="30000" dirty="0">
              <a:solidFill>
                <a:schemeClr val="bg1"/>
              </a:solidFill>
            </a:endParaRPr>
          </a:p>
        </p:txBody>
      </p:sp>
      <p:sp>
        <p:nvSpPr>
          <p:cNvPr id="6" name="Título 6">
            <a:extLst>
              <a:ext uri="{FF2B5EF4-FFF2-40B4-BE49-F238E27FC236}">
                <a16:creationId xmlns:a16="http://schemas.microsoft.com/office/drawing/2014/main" id="{5356ABDC-3729-4BD3-9673-65FA6B9CFC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1781" y="65440"/>
            <a:ext cx="10515600" cy="783522"/>
          </a:xfrm>
        </p:spPr>
        <p:txBody>
          <a:bodyPr>
            <a:normAutofit/>
          </a:bodyPr>
          <a:lstStyle/>
          <a:p>
            <a:pPr algn="ctr"/>
            <a:r>
              <a:rPr lang="es-CO" sz="3600" b="0" dirty="0">
                <a:solidFill>
                  <a:schemeClr val="bg1"/>
                </a:solidFill>
              </a:rPr>
              <a:t>3. Pautas para el anteproyecto de presupuesto 2021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/>
          <a:srcRect l="46042" t="38901" r="29118" b="38254"/>
          <a:stretch/>
        </p:blipFill>
        <p:spPr>
          <a:xfrm>
            <a:off x="9196552" y="5297212"/>
            <a:ext cx="2070535" cy="10706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27568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oyeccion">
            <a:extLst>
              <a:ext uri="{FF2B5EF4-FFF2-40B4-BE49-F238E27FC236}">
                <a16:creationId xmlns:a16="http://schemas.microsoft.com/office/drawing/2014/main" id="{71F02D2A-89CC-40EF-A808-4CEE8BAE9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915" y="4838653"/>
            <a:ext cx="3182068" cy="198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46E14FBA-EC61-42AC-86F7-6D9ABB526834}"/>
              </a:ext>
            </a:extLst>
          </p:cNvPr>
          <p:cNvSpPr/>
          <p:nvPr/>
        </p:nvSpPr>
        <p:spPr>
          <a:xfrm>
            <a:off x="1671139" y="1355834"/>
            <a:ext cx="7405855" cy="22071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r"/>
            <a:r>
              <a:rPr lang="es-CO" dirty="0">
                <a:solidFill>
                  <a:schemeClr val="tx1"/>
                </a:solidFill>
              </a:rPr>
              <a:t>Anteproyecto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0B87700-1FA7-4E33-8B5D-79CD20ECB1AE}"/>
              </a:ext>
            </a:extLst>
          </p:cNvPr>
          <p:cNvGraphicFramePr/>
          <p:nvPr/>
        </p:nvGraphicFramePr>
        <p:xfrm>
          <a:off x="-48720" y="1518845"/>
          <a:ext cx="9576676" cy="193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ángulo 8">
            <a:extLst>
              <a:ext uri="{FF2B5EF4-FFF2-40B4-BE49-F238E27FC236}">
                <a16:creationId xmlns:a16="http://schemas.microsoft.com/office/drawing/2014/main" id="{2D948F20-9086-402D-B1CE-A244FC171448}"/>
              </a:ext>
            </a:extLst>
          </p:cNvPr>
          <p:cNvSpPr/>
          <p:nvPr/>
        </p:nvSpPr>
        <p:spPr>
          <a:xfrm>
            <a:off x="6006661" y="3876902"/>
            <a:ext cx="1024759" cy="4624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>
                <a:solidFill>
                  <a:schemeClr val="tx1"/>
                </a:solidFill>
              </a:rPr>
              <a:t>POAI </a:t>
            </a:r>
          </a:p>
        </p:txBody>
      </p:sp>
      <p:cxnSp>
        <p:nvCxnSpPr>
          <p:cNvPr id="13" name="Conector: angular 12">
            <a:extLst>
              <a:ext uri="{FF2B5EF4-FFF2-40B4-BE49-F238E27FC236}">
                <a16:creationId xmlns:a16="http://schemas.microsoft.com/office/drawing/2014/main" id="{EF4D64D6-4D16-483B-9B38-D153E4AF3E6C}"/>
              </a:ext>
            </a:extLst>
          </p:cNvPr>
          <p:cNvCxnSpPr>
            <a:cxnSpLocks/>
            <a:endCxn id="9" idx="1"/>
          </p:cNvCxnSpPr>
          <p:nvPr/>
        </p:nvCxnSpPr>
        <p:spPr>
          <a:xfrm rot="16200000" flipH="1">
            <a:off x="5485852" y="3587321"/>
            <a:ext cx="679010" cy="36260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o 13">
            <a:extLst>
              <a:ext uri="{FF2B5EF4-FFF2-40B4-BE49-F238E27FC236}">
                <a16:creationId xmlns:a16="http://schemas.microsoft.com/office/drawing/2014/main" id="{37CAE09B-5D1E-402D-80D1-2156A3137D7A}"/>
              </a:ext>
            </a:extLst>
          </p:cNvPr>
          <p:cNvGrpSpPr/>
          <p:nvPr/>
        </p:nvGrpSpPr>
        <p:grpSpPr>
          <a:xfrm>
            <a:off x="1475390" y="1041939"/>
            <a:ext cx="7842030" cy="391085"/>
            <a:chOff x="4451614" y="0"/>
            <a:chExt cx="988804" cy="391085"/>
          </a:xfrm>
        </p:grpSpPr>
        <p:sp>
          <p:nvSpPr>
            <p:cNvPr id="15" name="Flecha: cheurón 14">
              <a:extLst>
                <a:ext uri="{FF2B5EF4-FFF2-40B4-BE49-F238E27FC236}">
                  <a16:creationId xmlns:a16="http://schemas.microsoft.com/office/drawing/2014/main" id="{48933AEB-90E1-4A10-8B62-BD030A1FD257}"/>
                </a:ext>
              </a:extLst>
            </p:cNvPr>
            <p:cNvSpPr/>
            <p:nvPr/>
          </p:nvSpPr>
          <p:spPr>
            <a:xfrm>
              <a:off x="4451614" y="0"/>
              <a:ext cx="988804" cy="391085"/>
            </a:xfrm>
            <a:prstGeom prst="chevron">
              <a:avLst/>
            </a:prstGeom>
            <a:solidFill>
              <a:srgbClr val="133E65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6">
                <a:shade val="50000"/>
                <a:hueOff val="283403"/>
                <a:satOff val="-12388"/>
                <a:lumOff val="338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Flecha: cheurón 4">
              <a:extLst>
                <a:ext uri="{FF2B5EF4-FFF2-40B4-BE49-F238E27FC236}">
                  <a16:creationId xmlns:a16="http://schemas.microsoft.com/office/drawing/2014/main" id="{CD8914E8-167A-4C3C-A338-4A311AA00FBB}"/>
                </a:ext>
              </a:extLst>
            </p:cNvPr>
            <p:cNvSpPr txBox="1"/>
            <p:nvPr/>
          </p:nvSpPr>
          <p:spPr>
            <a:xfrm>
              <a:off x="4647157" y="0"/>
              <a:ext cx="597719" cy="3910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100" kern="1200" dirty="0"/>
                <a:t>Orientado a resultados</a:t>
              </a:r>
            </a:p>
          </p:txBody>
        </p:sp>
      </p:grp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92A1CB5-5554-404C-BF86-F71347C52594}"/>
              </a:ext>
            </a:extLst>
          </p:cNvPr>
          <p:cNvSpPr txBox="1"/>
          <p:nvPr/>
        </p:nvSpPr>
        <p:spPr>
          <a:xfrm>
            <a:off x="1671139" y="4489009"/>
            <a:ext cx="3358060" cy="4154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100" dirty="0">
                <a:solidFill>
                  <a:schemeClr val="accent1"/>
                </a:solidFill>
              </a:rPr>
              <a:t>Necesidades de presupuesto</a:t>
            </a:r>
          </a:p>
        </p:txBody>
      </p: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10D3B88D-C6A7-4450-9671-E8513375D511}"/>
              </a:ext>
            </a:extLst>
          </p:cNvPr>
          <p:cNvCxnSpPr>
            <a:cxnSpLocks/>
            <a:stCxn id="17" idx="1"/>
            <a:endCxn id="3" idx="1"/>
          </p:cNvCxnSpPr>
          <p:nvPr/>
        </p:nvCxnSpPr>
        <p:spPr>
          <a:xfrm rot="10800000">
            <a:off x="1671139" y="2459422"/>
            <a:ext cx="12700" cy="2237337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8D1DE13-D7F5-4706-881E-53B17C048AF8}"/>
              </a:ext>
            </a:extLst>
          </p:cNvPr>
          <p:cNvSpPr txBox="1"/>
          <p:nvPr/>
        </p:nvSpPr>
        <p:spPr>
          <a:xfrm>
            <a:off x="2049516" y="5092259"/>
            <a:ext cx="2979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Misión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Visión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Objetivos estratégicos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Actividades – POA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CO" dirty="0"/>
              <a:t>Producto - Proyectos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26D4281-7864-41C9-A382-E7BAAE7325FC}"/>
              </a:ext>
            </a:extLst>
          </p:cNvPr>
          <p:cNvSpPr txBox="1"/>
          <p:nvPr/>
        </p:nvSpPr>
        <p:spPr>
          <a:xfrm>
            <a:off x="8144975" y="4877490"/>
            <a:ext cx="3281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chemeClr val="accent1"/>
                </a:solidFill>
              </a:rPr>
              <a:t>¿Para qué lo hacemos?</a:t>
            </a:r>
          </a:p>
          <a:p>
            <a:pPr marL="285750" indent="-285750">
              <a:buFont typeface="Calibri" panose="020F0502020204030204" pitchFamily="34" charset="0"/>
              <a:buChar char="?"/>
            </a:pPr>
            <a:r>
              <a:rPr lang="es-CO" dirty="0">
                <a:solidFill>
                  <a:schemeClr val="accent1"/>
                </a:solidFill>
              </a:rPr>
              <a:t>Iniciativas estratégicas </a:t>
            </a:r>
          </a:p>
          <a:p>
            <a:pPr marL="285750" indent="-285750">
              <a:buFont typeface="Calibri" panose="020F0502020204030204" pitchFamily="34" charset="0"/>
              <a:buChar char="?"/>
            </a:pPr>
            <a:r>
              <a:rPr lang="es-CO" dirty="0">
                <a:solidFill>
                  <a:schemeClr val="accent1"/>
                </a:solidFill>
              </a:rPr>
              <a:t>Resultados 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7FDC4894-DE83-4EB1-B543-1ECFC75ADAD7}"/>
              </a:ext>
            </a:extLst>
          </p:cNvPr>
          <p:cNvCxnSpPr/>
          <p:nvPr/>
        </p:nvCxnSpPr>
        <p:spPr>
          <a:xfrm>
            <a:off x="5082952" y="4696759"/>
            <a:ext cx="2557531" cy="0"/>
          </a:xfrm>
          <a:prstGeom prst="line">
            <a:avLst/>
          </a:prstGeom>
          <a:ln>
            <a:solidFill>
              <a:schemeClr val="accent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uadroTexto 40">
            <a:extLst>
              <a:ext uri="{FF2B5EF4-FFF2-40B4-BE49-F238E27FC236}">
                <a16:creationId xmlns:a16="http://schemas.microsoft.com/office/drawing/2014/main" id="{4F9DF158-457B-4C53-8EFB-56A4E1746685}"/>
              </a:ext>
            </a:extLst>
          </p:cNvPr>
          <p:cNvSpPr txBox="1"/>
          <p:nvPr/>
        </p:nvSpPr>
        <p:spPr>
          <a:xfrm>
            <a:off x="-152119" y="5175671"/>
            <a:ext cx="235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¿Para dónde vamos?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73B12ED-D4CB-4960-8828-F0D9E1ADD764}"/>
              </a:ext>
            </a:extLst>
          </p:cNvPr>
          <p:cNvSpPr txBox="1"/>
          <p:nvPr/>
        </p:nvSpPr>
        <p:spPr>
          <a:xfrm>
            <a:off x="-163821" y="5816061"/>
            <a:ext cx="2351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¿Qué hacemos?</a:t>
            </a:r>
          </a:p>
        </p:txBody>
      </p:sp>
      <p:sp>
        <p:nvSpPr>
          <p:cNvPr id="20" name="Título 6">
            <a:extLst>
              <a:ext uri="{FF2B5EF4-FFF2-40B4-BE49-F238E27FC236}">
                <a16:creationId xmlns:a16="http://schemas.microsoft.com/office/drawing/2014/main" id="{A0704165-6772-4206-ADFB-4336D240D072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7506586" cy="914400"/>
          </a:xfrm>
          <a:prstGeom prst="rect">
            <a:avLst/>
          </a:prstGeom>
          <a:solidFill>
            <a:srgbClr val="133E65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200" b="1" dirty="0">
                <a:solidFill>
                  <a:schemeClr val="bg1"/>
                </a:solidFill>
              </a:rPr>
              <a:t>Presupuesto Orientado a Resultados</a:t>
            </a:r>
          </a:p>
        </p:txBody>
      </p:sp>
      <p:pic>
        <p:nvPicPr>
          <p:cNvPr id="21" name="Gráfico 5" descr="Diana">
            <a:extLst>
              <a:ext uri="{FF2B5EF4-FFF2-40B4-BE49-F238E27FC236}">
                <a16:creationId xmlns:a16="http://schemas.microsoft.com/office/drawing/2014/main" id="{D7401B7C-2D35-4378-9DA6-3DCCB3589A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2000" y="205201"/>
            <a:ext cx="504000" cy="504000"/>
          </a:xfrm>
          <a:prstGeom prst="rect">
            <a:avLst/>
          </a:prstGeom>
        </p:spPr>
      </p:pic>
      <p:pic>
        <p:nvPicPr>
          <p:cNvPr id="22" name="Picture 2" descr="Resultado de imagen para bombillo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65" y="822159"/>
            <a:ext cx="758335" cy="816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CuadroTexto 22"/>
          <p:cNvSpPr txBox="1"/>
          <p:nvPr/>
        </p:nvSpPr>
        <p:spPr>
          <a:xfrm>
            <a:off x="9272743" y="1419048"/>
            <a:ext cx="2654523" cy="2462213"/>
          </a:xfrm>
          <a:prstGeom prst="rect">
            <a:avLst/>
          </a:prstGeom>
          <a:noFill/>
          <a:ln>
            <a:solidFill>
              <a:srgbClr val="FFC000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es-CO" sz="1400" dirty="0"/>
              <a:t>Con el Presupuesto Orientado a Resultados se busca que la asignación, ejecución y evaluación de los fondos públicos se realice en función a los resultados que se esperan obtener</a:t>
            </a:r>
            <a:r>
              <a:rPr lang="es-CO" sz="1400" dirty="0">
                <a:latin typeface="+mj-lt"/>
              </a:rPr>
              <a:t>. </a:t>
            </a:r>
            <a:r>
              <a:rPr lang="es-CO" sz="1400" dirty="0"/>
              <a:t>El presupuesto, en este sentido, adquiere una nueva dimensión: el gasto debe generar resultados e impactos y estos deben definir el gasto.</a:t>
            </a:r>
            <a:endParaRPr lang="es-CO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97608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_JEP_2019  -  Solo lectura" id="{7B2F01FE-17FF-4E0C-82B4-4B667AA35982}" vid="{C6DFB931-FD57-43BF-8FDD-4A29FA3CA96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B16FBABC64BC43A70AC7543D6981BE" ma:contentTypeVersion="8" ma:contentTypeDescription="Crear nuevo documento." ma:contentTypeScope="" ma:versionID="c94c276618e56e6440ffe298a0f849af">
  <xsd:schema xmlns:xsd="http://www.w3.org/2001/XMLSchema" xmlns:xs="http://www.w3.org/2001/XMLSchema" xmlns:p="http://schemas.microsoft.com/office/2006/metadata/properties" xmlns:ns2="b4a76624-bef3-4917-a43b-0a3b46bc7b34" targetNamespace="http://schemas.microsoft.com/office/2006/metadata/properties" ma:root="true" ma:fieldsID="888f634d09b72d8e25320696b96b53a6" ns2:_="">
    <xsd:import namespace="b4a76624-bef3-4917-a43b-0a3b46bc7b34"/>
    <xsd:element name="properties">
      <xsd:complexType>
        <xsd:sequence>
          <xsd:element name="documentManagement">
            <xsd:complexType>
              <xsd:all>
                <xsd:element ref="ns2:_x0068_rb3" minOccurs="0"/>
                <xsd:element ref="ns2:bheu" minOccurs="0"/>
                <xsd:element ref="ns2:fy1x" minOccurs="0"/>
                <xsd:element ref="ns2:dmjr" minOccurs="0"/>
                <xsd:element ref="ns2:ef2n" minOccurs="0"/>
                <xsd:element ref="ns2:zdyz" minOccurs="0"/>
                <xsd:element ref="ns2:A_x00f1_o" minOccurs="0"/>
                <xsd:element ref="ns2:Periodicida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76624-bef3-4917-a43b-0a3b46bc7b34" elementFormDefault="qualified">
    <xsd:import namespace="http://schemas.microsoft.com/office/2006/documentManagement/types"/>
    <xsd:import namespace="http://schemas.microsoft.com/office/infopath/2007/PartnerControls"/>
    <xsd:element name="_x0068_rb3" ma:index="8" nillable="true" ma:displayName="Fecha de creación" ma:internalName="_x0068_rb3">
      <xsd:simpleType>
        <xsd:restriction base="dms:Number"/>
      </xsd:simpleType>
    </xsd:element>
    <xsd:element name="bheu" ma:index="9" nillable="true" ma:displayName="Fecha de publicación" ma:internalName="bheu">
      <xsd:simpleType>
        <xsd:restriction base="dms:Number"/>
      </xsd:simpleType>
    </xsd:element>
    <xsd:element name="fy1x" ma:index="10" nillable="true" ma:displayName="Subcarpeta" ma:internalName="fy1x">
      <xsd:simpleType>
        <xsd:restriction base="dms:Text"/>
      </xsd:simpleType>
    </xsd:element>
    <xsd:element name="dmjr" ma:index="11" nillable="true" ma:displayName="Fecha de creación" ma:format="DateOnly" ma:internalName="dmjr">
      <xsd:simpleType>
        <xsd:restriction base="dms:DateTime"/>
      </xsd:simpleType>
    </xsd:element>
    <xsd:element name="ef2n" ma:index="12" nillable="true" ma:displayName="Fecha de publicación" ma:format="DateOnly" ma:internalName="ef2n">
      <xsd:simpleType>
        <xsd:restriction base="dms:DateTime"/>
      </xsd:simpleType>
    </xsd:element>
    <xsd:element name="zdyz" ma:index="13" nillable="true" ma:displayName="Sección" ma:internalName="zdyz">
      <xsd:simpleType>
        <xsd:restriction base="dms:Text"/>
      </xsd:simpleType>
    </xsd:element>
    <xsd:element name="A_x00f1_o" ma:index="14" nillable="true" ma:displayName="Año" ma:decimals="0" ma:internalName="A_x00f1_o" ma:percentage="FALSE">
      <xsd:simpleType>
        <xsd:restriction base="dms:Number"/>
      </xsd:simpleType>
    </xsd:element>
    <xsd:element name="Periodicidad" ma:index="15" nillable="true" ma:displayName="Periodicidad" ma:internalName="Periodicidad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f2n xmlns="b4a76624-bef3-4917-a43b-0a3b46bc7b34" xsi:nil="true"/>
    <_x0068_rb3 xmlns="b4a76624-bef3-4917-a43b-0a3b46bc7b34" xsi:nil="true"/>
    <bheu xmlns="b4a76624-bef3-4917-a43b-0a3b46bc7b34" xsi:nil="true"/>
    <zdyz xmlns="b4a76624-bef3-4917-a43b-0a3b46bc7b34" xsi:nil="true"/>
    <dmjr xmlns="b4a76624-bef3-4917-a43b-0a3b46bc7b34" xsi:nil="true"/>
    <fy1x xmlns="b4a76624-bef3-4917-a43b-0a3b46bc7b34" xsi:nil="true"/>
    <A_x00f1_o xmlns="b4a76624-bef3-4917-a43b-0a3b46bc7b34" xsi:nil="true"/>
    <Periodicidad xmlns="b4a76624-bef3-4917-a43b-0a3b46bc7b34" xsi:nil="true"/>
  </documentManagement>
</p:properties>
</file>

<file path=customXml/itemProps1.xml><?xml version="1.0" encoding="utf-8"?>
<ds:datastoreItem xmlns:ds="http://schemas.openxmlformats.org/officeDocument/2006/customXml" ds:itemID="{1B4EEAE1-9482-42A5-865B-A1481CA2A7B6}"/>
</file>

<file path=customXml/itemProps2.xml><?xml version="1.0" encoding="utf-8"?>
<ds:datastoreItem xmlns:ds="http://schemas.openxmlformats.org/officeDocument/2006/customXml" ds:itemID="{4202CDA2-76E5-4973-89BA-27B9FD456C18}"/>
</file>

<file path=customXml/itemProps3.xml><?xml version="1.0" encoding="utf-8"?>
<ds:datastoreItem xmlns:ds="http://schemas.openxmlformats.org/officeDocument/2006/customXml" ds:itemID="{D02577D9-62FE-48C6-B941-1235F96293BA}"/>
</file>

<file path=docProps/app.xml><?xml version="1.0" encoding="utf-8"?>
<Properties xmlns="http://schemas.openxmlformats.org/officeDocument/2006/extended-properties" xmlns:vt="http://schemas.openxmlformats.org/officeDocument/2006/docPropsVTypes">
  <TotalTime>1745</TotalTime>
  <Words>1621</Words>
  <Application>Microsoft Office PowerPoint</Application>
  <PresentationFormat>Panorámica</PresentationFormat>
  <Paragraphs>270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Calibri Light (Títulos)</vt:lpstr>
      <vt:lpstr>Wingdings</vt:lpstr>
      <vt:lpstr>Tema de Office</vt:lpstr>
      <vt:lpstr>Programación anteproyecto de presupuesto 2021</vt:lpstr>
      <vt:lpstr>Contenido </vt:lpstr>
      <vt:lpstr>Presentación de PowerPoint</vt:lpstr>
      <vt:lpstr>Presentación de PowerPoint</vt:lpstr>
      <vt:lpstr>Presentación de PowerPoint</vt:lpstr>
      <vt:lpstr>Presentación de PowerPoint</vt:lpstr>
      <vt:lpstr>3. Pautas para el anteproyecto de presupuesto 2021</vt:lpstr>
      <vt:lpstr>3. Pautas para el anteproyecto de presupuesto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Comité Directivo –Ejecución presupuestal</dc:title>
  <dc:creator>Laura Hernandez Gonzalez</dc:creator>
  <cp:lastModifiedBy>Nestor Corredor</cp:lastModifiedBy>
  <cp:revision>68</cp:revision>
  <dcterms:created xsi:type="dcterms:W3CDTF">2019-03-08T16:23:54Z</dcterms:created>
  <dcterms:modified xsi:type="dcterms:W3CDTF">2020-03-11T15:08:56Z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0x0101005DB16FBABC64BC43A70AC7543D6981BE</vt:lpwstr>
  </property>
</Properties>
</file>